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57" r:id="rId4"/>
    <p:sldId id="268" r:id="rId5"/>
    <p:sldId id="258" r:id="rId6"/>
    <p:sldId id="264" r:id="rId7"/>
    <p:sldId id="261" r:id="rId8"/>
    <p:sldId id="270" r:id="rId9"/>
    <p:sldId id="269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Pesticide</a:t>
            </a:r>
            <a:r>
              <a:rPr lang="en-US" baseline="0" dirty="0"/>
              <a:t> imports in west Africa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'FAOSTAT_data_6-28-2022'!$K$1</c:f>
              <c:strCache>
                <c:ptCount val="1"/>
                <c:pt idx="0">
                  <c:v>Value [M$]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'FAOSTAT_data_6-28-2022'!$J$2:$J$31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xVal>
          <c:yVal>
            <c:numRef>
              <c:f>'FAOSTAT_data_6-28-2022'!$K$2:$K$31</c:f>
              <c:numCache>
                <c:formatCode>General</c:formatCode>
                <c:ptCount val="30"/>
                <c:pt idx="0">
                  <c:v>124.6186699</c:v>
                </c:pt>
                <c:pt idx="1">
                  <c:v>120.8215345</c:v>
                </c:pt>
                <c:pt idx="2">
                  <c:v>102.02434729999999</c:v>
                </c:pt>
                <c:pt idx="3">
                  <c:v>104.405563</c:v>
                </c:pt>
                <c:pt idx="4">
                  <c:v>106.1901718</c:v>
                </c:pt>
                <c:pt idx="5">
                  <c:v>114.42905999999999</c:v>
                </c:pt>
                <c:pt idx="6">
                  <c:v>106.52989340000001</c:v>
                </c:pt>
                <c:pt idx="7">
                  <c:v>157.45732850000002</c:v>
                </c:pt>
                <c:pt idx="8">
                  <c:v>156.79650659999999</c:v>
                </c:pt>
                <c:pt idx="9">
                  <c:v>155.57785380000001</c:v>
                </c:pt>
                <c:pt idx="10">
                  <c:v>136.1733954</c:v>
                </c:pt>
                <c:pt idx="11">
                  <c:v>199.08014920000002</c:v>
                </c:pt>
                <c:pt idx="12">
                  <c:v>238.24179960000001</c:v>
                </c:pt>
                <c:pt idx="13">
                  <c:v>184.29710420000001</c:v>
                </c:pt>
                <c:pt idx="14">
                  <c:v>225.466058</c:v>
                </c:pt>
                <c:pt idx="15">
                  <c:v>231.10666020000002</c:v>
                </c:pt>
                <c:pt idx="16">
                  <c:v>244.72037599999999</c:v>
                </c:pt>
                <c:pt idx="17">
                  <c:v>392.14847369999995</c:v>
                </c:pt>
                <c:pt idx="18">
                  <c:v>312.47201510000002</c:v>
                </c:pt>
                <c:pt idx="19">
                  <c:v>369.3769082</c:v>
                </c:pt>
                <c:pt idx="20">
                  <c:v>517.17240379999998</c:v>
                </c:pt>
                <c:pt idx="21">
                  <c:v>727.73942539999996</c:v>
                </c:pt>
                <c:pt idx="22">
                  <c:v>754.79841799999997</c:v>
                </c:pt>
                <c:pt idx="23">
                  <c:v>730.91723179999997</c:v>
                </c:pt>
                <c:pt idx="24">
                  <c:v>955.0656631999999</c:v>
                </c:pt>
                <c:pt idx="25">
                  <c:v>777.25333369999998</c:v>
                </c:pt>
                <c:pt idx="26">
                  <c:v>631.8691106</c:v>
                </c:pt>
                <c:pt idx="27">
                  <c:v>816.24222809999992</c:v>
                </c:pt>
                <c:pt idx="28">
                  <c:v>975.57583290000002</c:v>
                </c:pt>
                <c:pt idx="29">
                  <c:v>855.72890519999999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A57-477B-ADA5-DCECDDDEF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852160"/>
        <c:axId val="219867008"/>
      </c:scatterChart>
      <c:valAx>
        <c:axId val="219852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867008"/>
        <c:crosses val="autoZero"/>
        <c:crossBetween val="midCat"/>
      </c:valAx>
      <c:valAx>
        <c:axId val="21986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852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44599-751A-4D41-B298-6E98AD1E28AF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</dgm:pt>
    <dgm:pt modelId="{6CE726E6-47E1-4021-BBA5-240B71999D67}">
      <dgm:prSet phldrT="[Text]"/>
      <dgm:spPr/>
      <dgm:t>
        <a:bodyPr anchor="ctr"/>
        <a:lstStyle/>
        <a:p>
          <a:r>
            <a:rPr lang="en-US" dirty="0"/>
            <a:t>Global bio pesticide market was 10 Million dollars</a:t>
          </a:r>
        </a:p>
      </dgm:t>
    </dgm:pt>
    <dgm:pt modelId="{934EC9E5-8370-47B7-97BA-E3065B6DFD85}" type="parTrans" cxnId="{F1B56E24-454A-47A2-AA9D-33B404E925D6}">
      <dgm:prSet/>
      <dgm:spPr/>
      <dgm:t>
        <a:bodyPr/>
        <a:lstStyle/>
        <a:p>
          <a:endParaRPr lang="en-US"/>
        </a:p>
      </dgm:t>
    </dgm:pt>
    <dgm:pt modelId="{901E7670-DBE1-4902-B22C-9C3C7DD6BD5C}" type="sibTrans" cxnId="{F1B56E24-454A-47A2-AA9D-33B404E925D6}">
      <dgm:prSet/>
      <dgm:spPr/>
      <dgm:t>
        <a:bodyPr/>
        <a:lstStyle/>
        <a:p>
          <a:endParaRPr lang="en-US"/>
        </a:p>
      </dgm:t>
    </dgm:pt>
    <dgm:pt modelId="{9171C07C-151C-4C85-98C7-FF192FF3DDDC}">
      <dgm:prSet phldrT="[Text]"/>
      <dgm:spPr/>
      <dgm:t>
        <a:bodyPr/>
        <a:lstStyle/>
        <a:p>
          <a:r>
            <a:rPr lang="en-US" dirty="0" err="1"/>
            <a:t>Timorex</a:t>
          </a:r>
          <a:r>
            <a:rPr lang="en-US" dirty="0"/>
            <a:t> gold won the best bio pesticide in the world  (</a:t>
          </a:r>
          <a:r>
            <a:rPr lang="en-US" dirty="0" err="1"/>
            <a:t>agro</a:t>
          </a:r>
          <a:r>
            <a:rPr lang="en-US" dirty="0"/>
            <a:t> award)</a:t>
          </a:r>
        </a:p>
      </dgm:t>
    </dgm:pt>
    <dgm:pt modelId="{24154E5A-0E8C-4312-8FBA-792970971096}" type="parTrans" cxnId="{A8800296-3E10-4283-A61F-92C25B3463BD}">
      <dgm:prSet/>
      <dgm:spPr/>
      <dgm:t>
        <a:bodyPr/>
        <a:lstStyle/>
        <a:p>
          <a:endParaRPr lang="en-US"/>
        </a:p>
      </dgm:t>
    </dgm:pt>
    <dgm:pt modelId="{0AE7FF10-78CF-40B1-BAEA-34D2ABEE09BB}" type="sibTrans" cxnId="{A8800296-3E10-4283-A61F-92C25B3463BD}">
      <dgm:prSet/>
      <dgm:spPr/>
      <dgm:t>
        <a:bodyPr/>
        <a:lstStyle/>
        <a:p>
          <a:endParaRPr lang="en-US"/>
        </a:p>
      </dgm:t>
    </dgm:pt>
    <dgm:pt modelId="{C2B2BC3F-1C5F-4DBE-803F-3A44FF88AE12}">
      <dgm:prSet phldrT="[Text]"/>
      <dgm:spPr/>
      <dgm:t>
        <a:bodyPr anchor="ctr"/>
        <a:lstStyle/>
        <a:p>
          <a:r>
            <a:rPr lang="en-US" dirty="0">
              <a:solidFill>
                <a:schemeClr val="tx1"/>
              </a:solidFill>
            </a:rPr>
            <a:t>200 million dollar evaluation for bio pesticide company</a:t>
          </a:r>
        </a:p>
        <a:p>
          <a:r>
            <a:rPr lang="en-US" dirty="0">
              <a:solidFill>
                <a:schemeClr val="tx1"/>
              </a:solidFill>
            </a:rPr>
            <a:t>Dani </a:t>
          </a:r>
          <a:r>
            <a:rPr lang="en-US" dirty="0" err="1">
              <a:solidFill>
                <a:schemeClr val="tx1"/>
              </a:solidFill>
            </a:rPr>
            <a:t>Neifeld</a:t>
          </a:r>
          <a:r>
            <a:rPr lang="en-US" dirty="0">
              <a:solidFill>
                <a:schemeClr val="tx1"/>
              </a:solidFill>
            </a:rPr>
            <a:t>  has founded</a:t>
          </a:r>
          <a:endParaRPr lang="en-US" dirty="0"/>
        </a:p>
      </dgm:t>
    </dgm:pt>
    <dgm:pt modelId="{26C706D7-49B9-4139-9D2D-333FC96383AA}" type="parTrans" cxnId="{48E2F576-387E-48A5-BDB1-8B38D572F7C4}">
      <dgm:prSet/>
      <dgm:spPr/>
      <dgm:t>
        <a:bodyPr/>
        <a:lstStyle/>
        <a:p>
          <a:endParaRPr lang="en-US"/>
        </a:p>
      </dgm:t>
    </dgm:pt>
    <dgm:pt modelId="{2A66D3F2-C8D7-4CBA-AD57-6137CB1C06FB}" type="sibTrans" cxnId="{48E2F576-387E-48A5-BDB1-8B38D572F7C4}">
      <dgm:prSet/>
      <dgm:spPr/>
      <dgm:t>
        <a:bodyPr/>
        <a:lstStyle/>
        <a:p>
          <a:endParaRPr lang="en-US"/>
        </a:p>
      </dgm:t>
    </dgm:pt>
    <dgm:pt modelId="{03FC0B6C-3E4E-475A-B450-702EC9A24C2A}">
      <dgm:prSet phldrT="[Text]"/>
      <dgm:spPr/>
      <dgm:t>
        <a:bodyPr/>
        <a:lstStyle/>
        <a:p>
          <a:r>
            <a:rPr lang="en-US" dirty="0"/>
            <a:t>World market growing rapidly to the 5 billion dollar mark with 15.7 % CGR</a:t>
          </a:r>
        </a:p>
      </dgm:t>
    </dgm:pt>
    <dgm:pt modelId="{2E966D14-BC24-41BC-A69E-B9D005933DDD}" type="parTrans" cxnId="{4EAA2DCC-8D38-4E75-AA36-50E7AB29F83C}">
      <dgm:prSet/>
      <dgm:spPr/>
      <dgm:t>
        <a:bodyPr/>
        <a:lstStyle/>
        <a:p>
          <a:endParaRPr lang="en-US"/>
        </a:p>
      </dgm:t>
    </dgm:pt>
    <dgm:pt modelId="{81C1E017-4E60-4326-8509-E00B7F0746D8}" type="sibTrans" cxnId="{4EAA2DCC-8D38-4E75-AA36-50E7AB29F83C}">
      <dgm:prSet/>
      <dgm:spPr/>
      <dgm:t>
        <a:bodyPr/>
        <a:lstStyle/>
        <a:p>
          <a:endParaRPr lang="en-US"/>
        </a:p>
      </dgm:t>
    </dgm:pt>
    <dgm:pt modelId="{87FA286A-70CF-4047-8010-AEAEECEC47A4}">
      <dgm:prSet phldrT="[Text]"/>
      <dgm:spPr/>
      <dgm:t>
        <a:bodyPr/>
        <a:lstStyle/>
        <a:p>
          <a:r>
            <a:rPr lang="en-US" b="1" u="none" dirty="0">
              <a:solidFill>
                <a:schemeClr val="tx1"/>
              </a:solidFill>
            </a:rPr>
            <a:t>425 million dollar </a:t>
          </a:r>
          <a:r>
            <a:rPr lang="en-US" dirty="0">
              <a:solidFill>
                <a:schemeClr val="tx1"/>
              </a:solidFill>
            </a:rPr>
            <a:t>paid for bio pesticide company by Bayer Ag –the gate for big investments  opened</a:t>
          </a:r>
        </a:p>
      </dgm:t>
    </dgm:pt>
    <dgm:pt modelId="{5D477746-4DC1-4796-92AF-0191289680D1}" type="parTrans" cxnId="{65EADDFD-9C78-479F-B28E-652F0E01451C}">
      <dgm:prSet/>
      <dgm:spPr/>
      <dgm:t>
        <a:bodyPr/>
        <a:lstStyle/>
        <a:p>
          <a:endParaRPr lang="en-US"/>
        </a:p>
      </dgm:t>
    </dgm:pt>
    <dgm:pt modelId="{3C9541C0-8FD6-4FB7-B7D5-02C013058056}" type="sibTrans" cxnId="{65EADDFD-9C78-479F-B28E-652F0E01451C}">
      <dgm:prSet/>
      <dgm:spPr/>
      <dgm:t>
        <a:bodyPr/>
        <a:lstStyle/>
        <a:p>
          <a:endParaRPr lang="en-US"/>
        </a:p>
      </dgm:t>
    </dgm:pt>
    <dgm:pt modelId="{E0C78370-8BE7-49CF-AA38-D3E3452AD3D3}" type="pres">
      <dgm:prSet presAssocID="{DD144599-751A-4D41-B298-6E98AD1E28AF}" presName="Name0" presStyleCnt="0">
        <dgm:presLayoutVars>
          <dgm:dir/>
          <dgm:resizeHandles val="exact"/>
        </dgm:presLayoutVars>
      </dgm:prSet>
      <dgm:spPr/>
    </dgm:pt>
    <dgm:pt modelId="{2755FD96-32CA-4C9A-A323-B96B13C93277}" type="pres">
      <dgm:prSet presAssocID="{DD144599-751A-4D41-B298-6E98AD1E28AF}" presName="arrow" presStyleLbl="bgShp" presStyleIdx="0" presStyleCnt="1" custLinFactNeighborY="7371"/>
      <dgm:spPr/>
    </dgm:pt>
    <dgm:pt modelId="{2A8CBFA4-E324-4EFD-8B36-2F18104A8D54}" type="pres">
      <dgm:prSet presAssocID="{DD144599-751A-4D41-B298-6E98AD1E28AF}" presName="points" presStyleCnt="0"/>
      <dgm:spPr/>
    </dgm:pt>
    <dgm:pt modelId="{4E760859-1FC7-45C3-94A1-B4FF0F5A0371}" type="pres">
      <dgm:prSet presAssocID="{6CE726E6-47E1-4021-BBA5-240B71999D67}" presName="compositeA" presStyleCnt="0"/>
      <dgm:spPr/>
    </dgm:pt>
    <dgm:pt modelId="{BA1D4A8B-F0E1-4FD6-AFD6-02B84EDD46A2}" type="pres">
      <dgm:prSet presAssocID="{6CE726E6-47E1-4021-BBA5-240B71999D67}" presName="textA" presStyleLbl="revTx" presStyleIdx="0" presStyleCnt="5">
        <dgm:presLayoutVars>
          <dgm:bulletEnabled val="1"/>
        </dgm:presLayoutVars>
      </dgm:prSet>
      <dgm:spPr/>
    </dgm:pt>
    <dgm:pt modelId="{67E6C37D-F68B-40B8-BE5B-EA7B3CC6AA20}" type="pres">
      <dgm:prSet presAssocID="{6CE726E6-47E1-4021-BBA5-240B71999D67}" presName="circleA" presStyleLbl="node1" presStyleIdx="0" presStyleCnt="5" custLinFactNeighborX="13607" custLinFactNeighborY="15700"/>
      <dgm:spPr/>
    </dgm:pt>
    <dgm:pt modelId="{38354770-604A-4433-B628-2EA4DC5AF547}" type="pres">
      <dgm:prSet presAssocID="{6CE726E6-47E1-4021-BBA5-240B71999D67}" presName="spaceA" presStyleCnt="0"/>
      <dgm:spPr/>
    </dgm:pt>
    <dgm:pt modelId="{8587CF4B-5B86-49C3-9090-CA6F392B3F18}" type="pres">
      <dgm:prSet presAssocID="{901E7670-DBE1-4902-B22C-9C3C7DD6BD5C}" presName="space" presStyleCnt="0"/>
      <dgm:spPr/>
    </dgm:pt>
    <dgm:pt modelId="{5CEC4F3C-549B-4437-847E-2D6D53449837}" type="pres">
      <dgm:prSet presAssocID="{87FA286A-70CF-4047-8010-AEAEECEC47A4}" presName="compositeB" presStyleCnt="0"/>
      <dgm:spPr/>
    </dgm:pt>
    <dgm:pt modelId="{AC09B5EA-3018-4DBA-9A2E-010DA8179945}" type="pres">
      <dgm:prSet presAssocID="{87FA286A-70CF-4047-8010-AEAEECEC47A4}" presName="textB" presStyleLbl="revTx" presStyleIdx="1" presStyleCnt="5" custLinFactY="-45493" custLinFactNeighborX="441" custLinFactNeighborY="-100000">
        <dgm:presLayoutVars>
          <dgm:bulletEnabled val="1"/>
        </dgm:presLayoutVars>
      </dgm:prSet>
      <dgm:spPr/>
    </dgm:pt>
    <dgm:pt modelId="{BA761236-9D7C-4BEE-B04D-C813247A2609}" type="pres">
      <dgm:prSet presAssocID="{87FA286A-70CF-4047-8010-AEAEECEC47A4}" presName="circleB" presStyleLbl="node1" presStyleIdx="1" presStyleCnt="5" custLinFactNeighborX="-13819" custLinFactNeighborY="15700"/>
      <dgm:spPr/>
    </dgm:pt>
    <dgm:pt modelId="{CE0D71F2-7066-4003-ADCC-884AC6D99316}" type="pres">
      <dgm:prSet presAssocID="{87FA286A-70CF-4047-8010-AEAEECEC47A4}" presName="spaceB" presStyleCnt="0"/>
      <dgm:spPr/>
    </dgm:pt>
    <dgm:pt modelId="{B776D5D6-CAB4-4E2F-AD7D-F39587A2C6A7}" type="pres">
      <dgm:prSet presAssocID="{3C9541C0-8FD6-4FB7-B7D5-02C013058056}" presName="space" presStyleCnt="0"/>
      <dgm:spPr/>
    </dgm:pt>
    <dgm:pt modelId="{441E19D1-96B8-46BD-B550-6A4470B0CC82}" type="pres">
      <dgm:prSet presAssocID="{9171C07C-151C-4C85-98C7-FF192FF3DDDC}" presName="compositeA" presStyleCnt="0"/>
      <dgm:spPr/>
    </dgm:pt>
    <dgm:pt modelId="{3A657955-4322-49E7-95C7-6465C6453FE2}" type="pres">
      <dgm:prSet presAssocID="{9171C07C-151C-4C85-98C7-FF192FF3DDDC}" presName="textA" presStyleLbl="revTx" presStyleIdx="2" presStyleCnt="5" custLinFactNeighborX="214" custLinFactNeighborY="-6653">
        <dgm:presLayoutVars>
          <dgm:bulletEnabled val="1"/>
        </dgm:presLayoutVars>
      </dgm:prSet>
      <dgm:spPr/>
    </dgm:pt>
    <dgm:pt modelId="{C6230822-08DE-4378-A05A-6DD02B9FBBAF}" type="pres">
      <dgm:prSet presAssocID="{9171C07C-151C-4C85-98C7-FF192FF3DDDC}" presName="circleA" presStyleLbl="node1" presStyleIdx="2" presStyleCnt="5" custLinFactNeighborX="-3850" custLinFactNeighborY="10928"/>
      <dgm:spPr/>
    </dgm:pt>
    <dgm:pt modelId="{178D29B5-7ADD-4EE3-A8D7-9C17EED2B0F5}" type="pres">
      <dgm:prSet presAssocID="{9171C07C-151C-4C85-98C7-FF192FF3DDDC}" presName="spaceA" presStyleCnt="0"/>
      <dgm:spPr/>
    </dgm:pt>
    <dgm:pt modelId="{51E4EADC-0AAC-4988-A0B5-B560E11227C3}" type="pres">
      <dgm:prSet presAssocID="{0AE7FF10-78CF-40B1-BAEA-34D2ABEE09BB}" presName="space" presStyleCnt="0"/>
      <dgm:spPr/>
    </dgm:pt>
    <dgm:pt modelId="{B434B1E3-AAFD-417A-AA18-0748BF689543}" type="pres">
      <dgm:prSet presAssocID="{C2B2BC3F-1C5F-4DBE-803F-3A44FF88AE12}" presName="compositeB" presStyleCnt="0"/>
      <dgm:spPr/>
    </dgm:pt>
    <dgm:pt modelId="{D9C8D144-F496-4759-8CBE-25BD0596DB0C}" type="pres">
      <dgm:prSet presAssocID="{C2B2BC3F-1C5F-4DBE-803F-3A44FF88AE12}" presName="textB" presStyleLbl="revTx" presStyleIdx="3" presStyleCnt="5" custLinFactY="-33707" custLinFactNeighborX="-2440" custLinFactNeighborY="-100000">
        <dgm:presLayoutVars>
          <dgm:bulletEnabled val="1"/>
        </dgm:presLayoutVars>
      </dgm:prSet>
      <dgm:spPr/>
    </dgm:pt>
    <dgm:pt modelId="{4FA0270C-6C64-499D-A539-4A17A0A147B6}" type="pres">
      <dgm:prSet presAssocID="{C2B2BC3F-1C5F-4DBE-803F-3A44FF88AE12}" presName="circleB" presStyleLbl="node1" presStyleIdx="3" presStyleCnt="5" custLinFactNeighborX="-4577" custLinFactNeighborY="20694"/>
      <dgm:spPr/>
    </dgm:pt>
    <dgm:pt modelId="{08DA4BB5-1AF8-4F00-8A80-7EE8C91CE26D}" type="pres">
      <dgm:prSet presAssocID="{C2B2BC3F-1C5F-4DBE-803F-3A44FF88AE12}" presName="spaceB" presStyleCnt="0"/>
      <dgm:spPr/>
    </dgm:pt>
    <dgm:pt modelId="{4536EAA4-227D-401A-8DBC-01ECDDED0D52}" type="pres">
      <dgm:prSet presAssocID="{2A66D3F2-C8D7-4CBA-AD57-6137CB1C06FB}" presName="space" presStyleCnt="0"/>
      <dgm:spPr/>
    </dgm:pt>
    <dgm:pt modelId="{114C17B0-B6A7-4FB6-B90C-D9713002A8FF}" type="pres">
      <dgm:prSet presAssocID="{03FC0B6C-3E4E-475A-B450-702EC9A24C2A}" presName="compositeA" presStyleCnt="0"/>
      <dgm:spPr/>
    </dgm:pt>
    <dgm:pt modelId="{9B42A193-5FBA-4CC0-A436-10AAC68D3DC8}" type="pres">
      <dgm:prSet presAssocID="{03FC0B6C-3E4E-475A-B450-702EC9A24C2A}" presName="textA" presStyleLbl="revTx" presStyleIdx="4" presStyleCnt="5">
        <dgm:presLayoutVars>
          <dgm:bulletEnabled val="1"/>
        </dgm:presLayoutVars>
      </dgm:prSet>
      <dgm:spPr/>
    </dgm:pt>
    <dgm:pt modelId="{F7FCB7E8-0EC1-4205-AAA4-958A9EB98509}" type="pres">
      <dgm:prSet presAssocID="{03FC0B6C-3E4E-475A-B450-702EC9A24C2A}" presName="circleA" presStyleLbl="node1" presStyleIdx="4" presStyleCnt="5" custLinFactNeighborX="3594" custLinFactNeighborY="21544"/>
      <dgm:spPr/>
    </dgm:pt>
    <dgm:pt modelId="{78E0A175-8FA8-42E0-A777-B8D758C4A8E5}" type="pres">
      <dgm:prSet presAssocID="{03FC0B6C-3E4E-475A-B450-702EC9A24C2A}" presName="spaceA" presStyleCnt="0"/>
      <dgm:spPr/>
    </dgm:pt>
  </dgm:ptLst>
  <dgm:cxnLst>
    <dgm:cxn modelId="{F1B56E24-454A-47A2-AA9D-33B404E925D6}" srcId="{DD144599-751A-4D41-B298-6E98AD1E28AF}" destId="{6CE726E6-47E1-4021-BBA5-240B71999D67}" srcOrd="0" destOrd="0" parTransId="{934EC9E5-8370-47B7-97BA-E3065B6DFD85}" sibTransId="{901E7670-DBE1-4902-B22C-9C3C7DD6BD5C}"/>
    <dgm:cxn modelId="{0DB4DE30-7E56-4A67-894C-05B9930BBFEA}" type="presOf" srcId="{C2B2BC3F-1C5F-4DBE-803F-3A44FF88AE12}" destId="{D9C8D144-F496-4759-8CBE-25BD0596DB0C}" srcOrd="0" destOrd="0" presId="urn:microsoft.com/office/officeart/2005/8/layout/hProcess11"/>
    <dgm:cxn modelId="{F32DC93A-6D00-4C11-A438-44E03088EE5C}" type="presOf" srcId="{6CE726E6-47E1-4021-BBA5-240B71999D67}" destId="{BA1D4A8B-F0E1-4FD6-AFD6-02B84EDD46A2}" srcOrd="0" destOrd="0" presId="urn:microsoft.com/office/officeart/2005/8/layout/hProcess11"/>
    <dgm:cxn modelId="{F62F5176-361F-4705-B743-6CBE364FDB1E}" type="presOf" srcId="{87FA286A-70CF-4047-8010-AEAEECEC47A4}" destId="{AC09B5EA-3018-4DBA-9A2E-010DA8179945}" srcOrd="0" destOrd="0" presId="urn:microsoft.com/office/officeart/2005/8/layout/hProcess11"/>
    <dgm:cxn modelId="{48E2F576-387E-48A5-BDB1-8B38D572F7C4}" srcId="{DD144599-751A-4D41-B298-6E98AD1E28AF}" destId="{C2B2BC3F-1C5F-4DBE-803F-3A44FF88AE12}" srcOrd="3" destOrd="0" parTransId="{26C706D7-49B9-4139-9D2D-333FC96383AA}" sibTransId="{2A66D3F2-C8D7-4CBA-AD57-6137CB1C06FB}"/>
    <dgm:cxn modelId="{DE5F3F91-C004-4BA4-8952-E7D7C648D1A4}" type="presOf" srcId="{03FC0B6C-3E4E-475A-B450-702EC9A24C2A}" destId="{9B42A193-5FBA-4CC0-A436-10AAC68D3DC8}" srcOrd="0" destOrd="0" presId="urn:microsoft.com/office/officeart/2005/8/layout/hProcess11"/>
    <dgm:cxn modelId="{A8800296-3E10-4283-A61F-92C25B3463BD}" srcId="{DD144599-751A-4D41-B298-6E98AD1E28AF}" destId="{9171C07C-151C-4C85-98C7-FF192FF3DDDC}" srcOrd="2" destOrd="0" parTransId="{24154E5A-0E8C-4312-8FBA-792970971096}" sibTransId="{0AE7FF10-78CF-40B1-BAEA-34D2ABEE09BB}"/>
    <dgm:cxn modelId="{E57C66B2-8075-4CD9-A87B-67EAAB0B1B3D}" type="presOf" srcId="{9171C07C-151C-4C85-98C7-FF192FF3DDDC}" destId="{3A657955-4322-49E7-95C7-6465C6453FE2}" srcOrd="0" destOrd="0" presId="urn:microsoft.com/office/officeart/2005/8/layout/hProcess11"/>
    <dgm:cxn modelId="{4EAA2DCC-8D38-4E75-AA36-50E7AB29F83C}" srcId="{DD144599-751A-4D41-B298-6E98AD1E28AF}" destId="{03FC0B6C-3E4E-475A-B450-702EC9A24C2A}" srcOrd="4" destOrd="0" parTransId="{2E966D14-BC24-41BC-A69E-B9D005933DDD}" sibTransId="{81C1E017-4E60-4326-8509-E00B7F0746D8}"/>
    <dgm:cxn modelId="{296E4FF8-2AEC-4690-AD82-D4E20BD59391}" type="presOf" srcId="{DD144599-751A-4D41-B298-6E98AD1E28AF}" destId="{E0C78370-8BE7-49CF-AA38-D3E3452AD3D3}" srcOrd="0" destOrd="0" presId="urn:microsoft.com/office/officeart/2005/8/layout/hProcess11"/>
    <dgm:cxn modelId="{65EADDFD-9C78-479F-B28E-652F0E01451C}" srcId="{DD144599-751A-4D41-B298-6E98AD1E28AF}" destId="{87FA286A-70CF-4047-8010-AEAEECEC47A4}" srcOrd="1" destOrd="0" parTransId="{5D477746-4DC1-4796-92AF-0191289680D1}" sibTransId="{3C9541C0-8FD6-4FB7-B7D5-02C013058056}"/>
    <dgm:cxn modelId="{BEFC81F4-AD6E-4269-BA7A-774D22519A69}" type="presParOf" srcId="{E0C78370-8BE7-49CF-AA38-D3E3452AD3D3}" destId="{2755FD96-32CA-4C9A-A323-B96B13C93277}" srcOrd="0" destOrd="0" presId="urn:microsoft.com/office/officeart/2005/8/layout/hProcess11"/>
    <dgm:cxn modelId="{40F0DE9F-A6EE-40E4-B5E1-6F56ACD646D7}" type="presParOf" srcId="{E0C78370-8BE7-49CF-AA38-D3E3452AD3D3}" destId="{2A8CBFA4-E324-4EFD-8B36-2F18104A8D54}" srcOrd="1" destOrd="0" presId="urn:microsoft.com/office/officeart/2005/8/layout/hProcess11"/>
    <dgm:cxn modelId="{8B00D77A-DA61-4925-BDF5-A11CDC9BBF7F}" type="presParOf" srcId="{2A8CBFA4-E324-4EFD-8B36-2F18104A8D54}" destId="{4E760859-1FC7-45C3-94A1-B4FF0F5A0371}" srcOrd="0" destOrd="0" presId="urn:microsoft.com/office/officeart/2005/8/layout/hProcess11"/>
    <dgm:cxn modelId="{BA08DEEF-FE9A-42A6-AD2F-6A9881F21787}" type="presParOf" srcId="{4E760859-1FC7-45C3-94A1-B4FF0F5A0371}" destId="{BA1D4A8B-F0E1-4FD6-AFD6-02B84EDD46A2}" srcOrd="0" destOrd="0" presId="urn:microsoft.com/office/officeart/2005/8/layout/hProcess11"/>
    <dgm:cxn modelId="{68D001D4-0340-48B4-A221-2CD09E64849B}" type="presParOf" srcId="{4E760859-1FC7-45C3-94A1-B4FF0F5A0371}" destId="{67E6C37D-F68B-40B8-BE5B-EA7B3CC6AA20}" srcOrd="1" destOrd="0" presId="urn:microsoft.com/office/officeart/2005/8/layout/hProcess11"/>
    <dgm:cxn modelId="{5F43B2B7-10D0-4C16-9BD6-6EA7DF1C61FE}" type="presParOf" srcId="{4E760859-1FC7-45C3-94A1-B4FF0F5A0371}" destId="{38354770-604A-4433-B628-2EA4DC5AF547}" srcOrd="2" destOrd="0" presId="urn:microsoft.com/office/officeart/2005/8/layout/hProcess11"/>
    <dgm:cxn modelId="{6633F7DC-11CD-4F0D-AFD2-BCB5F013195C}" type="presParOf" srcId="{2A8CBFA4-E324-4EFD-8B36-2F18104A8D54}" destId="{8587CF4B-5B86-49C3-9090-CA6F392B3F18}" srcOrd="1" destOrd="0" presId="urn:microsoft.com/office/officeart/2005/8/layout/hProcess11"/>
    <dgm:cxn modelId="{CCD35082-11F7-4472-B7B2-910E7036E1A9}" type="presParOf" srcId="{2A8CBFA4-E324-4EFD-8B36-2F18104A8D54}" destId="{5CEC4F3C-549B-4437-847E-2D6D53449837}" srcOrd="2" destOrd="0" presId="urn:microsoft.com/office/officeart/2005/8/layout/hProcess11"/>
    <dgm:cxn modelId="{D56AE072-1ADE-418F-9EA5-1D33C0BF15DC}" type="presParOf" srcId="{5CEC4F3C-549B-4437-847E-2D6D53449837}" destId="{AC09B5EA-3018-4DBA-9A2E-010DA8179945}" srcOrd="0" destOrd="0" presId="urn:microsoft.com/office/officeart/2005/8/layout/hProcess11"/>
    <dgm:cxn modelId="{284DDF2C-25D8-432B-948C-566F970A6126}" type="presParOf" srcId="{5CEC4F3C-549B-4437-847E-2D6D53449837}" destId="{BA761236-9D7C-4BEE-B04D-C813247A2609}" srcOrd="1" destOrd="0" presId="urn:microsoft.com/office/officeart/2005/8/layout/hProcess11"/>
    <dgm:cxn modelId="{E12BC324-08CC-43A2-9111-FE9D491B550A}" type="presParOf" srcId="{5CEC4F3C-549B-4437-847E-2D6D53449837}" destId="{CE0D71F2-7066-4003-ADCC-884AC6D99316}" srcOrd="2" destOrd="0" presId="urn:microsoft.com/office/officeart/2005/8/layout/hProcess11"/>
    <dgm:cxn modelId="{E85472BF-418C-4EF9-A0C8-DAE803E06BA6}" type="presParOf" srcId="{2A8CBFA4-E324-4EFD-8B36-2F18104A8D54}" destId="{B776D5D6-CAB4-4E2F-AD7D-F39587A2C6A7}" srcOrd="3" destOrd="0" presId="urn:microsoft.com/office/officeart/2005/8/layout/hProcess11"/>
    <dgm:cxn modelId="{867EEE45-A11B-4EE8-8357-6172E785EA72}" type="presParOf" srcId="{2A8CBFA4-E324-4EFD-8B36-2F18104A8D54}" destId="{441E19D1-96B8-46BD-B550-6A4470B0CC82}" srcOrd="4" destOrd="0" presId="urn:microsoft.com/office/officeart/2005/8/layout/hProcess11"/>
    <dgm:cxn modelId="{F9323B72-E635-421D-AFF4-7D18980BA323}" type="presParOf" srcId="{441E19D1-96B8-46BD-B550-6A4470B0CC82}" destId="{3A657955-4322-49E7-95C7-6465C6453FE2}" srcOrd="0" destOrd="0" presId="urn:microsoft.com/office/officeart/2005/8/layout/hProcess11"/>
    <dgm:cxn modelId="{EBBF107F-9ECD-4CA6-8F33-66AFC7408221}" type="presParOf" srcId="{441E19D1-96B8-46BD-B550-6A4470B0CC82}" destId="{C6230822-08DE-4378-A05A-6DD02B9FBBAF}" srcOrd="1" destOrd="0" presId="urn:microsoft.com/office/officeart/2005/8/layout/hProcess11"/>
    <dgm:cxn modelId="{0A117E44-F6E2-49CA-A423-3D447DF9AB22}" type="presParOf" srcId="{441E19D1-96B8-46BD-B550-6A4470B0CC82}" destId="{178D29B5-7ADD-4EE3-A8D7-9C17EED2B0F5}" srcOrd="2" destOrd="0" presId="urn:microsoft.com/office/officeart/2005/8/layout/hProcess11"/>
    <dgm:cxn modelId="{94CE54B3-2E04-41C9-9B61-DA96AEF84B95}" type="presParOf" srcId="{2A8CBFA4-E324-4EFD-8B36-2F18104A8D54}" destId="{51E4EADC-0AAC-4988-A0B5-B560E11227C3}" srcOrd="5" destOrd="0" presId="urn:microsoft.com/office/officeart/2005/8/layout/hProcess11"/>
    <dgm:cxn modelId="{EBF296A7-309A-40A8-9E1B-9792CCD89BE5}" type="presParOf" srcId="{2A8CBFA4-E324-4EFD-8B36-2F18104A8D54}" destId="{B434B1E3-AAFD-417A-AA18-0748BF689543}" srcOrd="6" destOrd="0" presId="urn:microsoft.com/office/officeart/2005/8/layout/hProcess11"/>
    <dgm:cxn modelId="{50CF2D61-FEE6-46DB-BD5D-6A6F7579A5E8}" type="presParOf" srcId="{B434B1E3-AAFD-417A-AA18-0748BF689543}" destId="{D9C8D144-F496-4759-8CBE-25BD0596DB0C}" srcOrd="0" destOrd="0" presId="urn:microsoft.com/office/officeart/2005/8/layout/hProcess11"/>
    <dgm:cxn modelId="{8066E76D-AC7C-46DB-A041-6E636A5EDC94}" type="presParOf" srcId="{B434B1E3-AAFD-417A-AA18-0748BF689543}" destId="{4FA0270C-6C64-499D-A539-4A17A0A147B6}" srcOrd="1" destOrd="0" presId="urn:microsoft.com/office/officeart/2005/8/layout/hProcess11"/>
    <dgm:cxn modelId="{22065C0B-BDBB-4901-80C4-163DD26C0AD8}" type="presParOf" srcId="{B434B1E3-AAFD-417A-AA18-0748BF689543}" destId="{08DA4BB5-1AF8-4F00-8A80-7EE8C91CE26D}" srcOrd="2" destOrd="0" presId="urn:microsoft.com/office/officeart/2005/8/layout/hProcess11"/>
    <dgm:cxn modelId="{E1181E38-2F38-4990-B55C-51ABD1D0B42F}" type="presParOf" srcId="{2A8CBFA4-E324-4EFD-8B36-2F18104A8D54}" destId="{4536EAA4-227D-401A-8DBC-01ECDDED0D52}" srcOrd="7" destOrd="0" presId="urn:microsoft.com/office/officeart/2005/8/layout/hProcess11"/>
    <dgm:cxn modelId="{C8124DFA-8314-4988-8130-2249FD481F44}" type="presParOf" srcId="{2A8CBFA4-E324-4EFD-8B36-2F18104A8D54}" destId="{114C17B0-B6A7-4FB6-B90C-D9713002A8FF}" srcOrd="8" destOrd="0" presId="urn:microsoft.com/office/officeart/2005/8/layout/hProcess11"/>
    <dgm:cxn modelId="{4135CEB4-3F32-4C1B-8142-D6128B852AAE}" type="presParOf" srcId="{114C17B0-B6A7-4FB6-B90C-D9713002A8FF}" destId="{9B42A193-5FBA-4CC0-A436-10AAC68D3DC8}" srcOrd="0" destOrd="0" presId="urn:microsoft.com/office/officeart/2005/8/layout/hProcess11"/>
    <dgm:cxn modelId="{155AC0E1-A88B-46DF-85EC-25CFB6201FBF}" type="presParOf" srcId="{114C17B0-B6A7-4FB6-B90C-D9713002A8FF}" destId="{F7FCB7E8-0EC1-4205-AAA4-958A9EB98509}" srcOrd="1" destOrd="0" presId="urn:microsoft.com/office/officeart/2005/8/layout/hProcess11"/>
    <dgm:cxn modelId="{FC3E1BE7-ED1A-4462-9ECD-254356EB490F}" type="presParOf" srcId="{114C17B0-B6A7-4FB6-B90C-D9713002A8FF}" destId="{78E0A175-8FA8-42E0-A777-B8D758C4A8E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2C84B-1544-4B7F-A34B-903AE7C81AC5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0866D-642E-4011-832E-AFC903D2A238}">
      <dgm:prSet phldrT="[Text]" custT="1"/>
      <dgm:spPr/>
      <dgm:t>
        <a:bodyPr/>
        <a:lstStyle/>
        <a:p>
          <a:r>
            <a:rPr lang="en-US" sz="1100" b="1" dirty="0"/>
            <a:t>Production</a:t>
          </a:r>
        </a:p>
      </dgm:t>
    </dgm:pt>
    <dgm:pt modelId="{070FEB2F-57A0-44C5-9B7A-C2DBF4B57258}" type="parTrans" cxnId="{2E488BED-1E41-4952-9558-AF171AFCB119}">
      <dgm:prSet/>
      <dgm:spPr/>
      <dgm:t>
        <a:bodyPr/>
        <a:lstStyle/>
        <a:p>
          <a:endParaRPr lang="en-US"/>
        </a:p>
      </dgm:t>
    </dgm:pt>
    <dgm:pt modelId="{AE0A3ED9-307C-4F91-9980-893C5093CB92}" type="sibTrans" cxnId="{2E488BED-1E41-4952-9558-AF171AFCB119}">
      <dgm:prSet/>
      <dgm:spPr/>
      <dgm:t>
        <a:bodyPr/>
        <a:lstStyle/>
        <a:p>
          <a:endParaRPr lang="en-US"/>
        </a:p>
      </dgm:t>
    </dgm:pt>
    <dgm:pt modelId="{893EB9A4-F98C-4A29-86C7-E22E2E824039}">
      <dgm:prSet phldrT="[Text]"/>
      <dgm:spPr/>
      <dgm:t>
        <a:bodyPr/>
        <a:lstStyle/>
        <a:p>
          <a:r>
            <a:rPr lang="en-US" b="1" dirty="0"/>
            <a:t>Farmers in Tamale – waiting to start </a:t>
          </a:r>
        </a:p>
      </dgm:t>
    </dgm:pt>
    <dgm:pt modelId="{00E960B3-F1FB-49A6-A809-F0F6E6BED995}" type="parTrans" cxnId="{DDFB605A-A192-4028-AF8E-0A3A3644C318}">
      <dgm:prSet/>
      <dgm:spPr/>
      <dgm:t>
        <a:bodyPr/>
        <a:lstStyle/>
        <a:p>
          <a:endParaRPr lang="en-US"/>
        </a:p>
      </dgm:t>
    </dgm:pt>
    <dgm:pt modelId="{0994ABDD-632B-4B54-89A6-8340C96F6E34}" type="sibTrans" cxnId="{DDFB605A-A192-4028-AF8E-0A3A3644C318}">
      <dgm:prSet/>
      <dgm:spPr/>
      <dgm:t>
        <a:bodyPr/>
        <a:lstStyle/>
        <a:p>
          <a:endParaRPr lang="en-US"/>
        </a:p>
      </dgm:t>
    </dgm:pt>
    <dgm:pt modelId="{1FC5C741-7933-43DA-9709-34505ADAA5BB}">
      <dgm:prSet phldrT="[Text]"/>
      <dgm:spPr/>
      <dgm:t>
        <a:bodyPr/>
        <a:lstStyle/>
        <a:p>
          <a:r>
            <a:rPr lang="en-US" b="1" dirty="0"/>
            <a:t>Research</a:t>
          </a:r>
        </a:p>
      </dgm:t>
    </dgm:pt>
    <dgm:pt modelId="{1F9CA892-A005-4F68-B72E-0F23BA6BA459}" type="parTrans" cxnId="{A757ADE3-2541-4B2C-AADF-9E4FB6AFBB11}">
      <dgm:prSet/>
      <dgm:spPr/>
      <dgm:t>
        <a:bodyPr/>
        <a:lstStyle/>
        <a:p>
          <a:endParaRPr lang="en-US"/>
        </a:p>
      </dgm:t>
    </dgm:pt>
    <dgm:pt modelId="{D3424327-41BC-45CB-95A4-6CBD6F970535}" type="sibTrans" cxnId="{A757ADE3-2541-4B2C-AADF-9E4FB6AFBB11}">
      <dgm:prSet/>
      <dgm:spPr/>
      <dgm:t>
        <a:bodyPr/>
        <a:lstStyle/>
        <a:p>
          <a:endParaRPr lang="en-US"/>
        </a:p>
      </dgm:t>
    </dgm:pt>
    <dgm:pt modelId="{B1D0AB3A-E51E-4B49-AC28-CD0C1E9A0CE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Research - University of Ghana - Center of Crop Improvement </a:t>
          </a:r>
        </a:p>
      </dgm:t>
    </dgm:pt>
    <dgm:pt modelId="{E63C7B00-BFA0-4531-ABBA-10DECE0E6A55}" type="parTrans" cxnId="{E335F924-5821-45E0-A6E1-2826297D68EE}">
      <dgm:prSet/>
      <dgm:spPr/>
      <dgm:t>
        <a:bodyPr/>
        <a:lstStyle/>
        <a:p>
          <a:endParaRPr lang="en-US"/>
        </a:p>
      </dgm:t>
    </dgm:pt>
    <dgm:pt modelId="{A5B2B8E3-10A9-4B35-BF4E-E81A410F65DF}" type="sibTrans" cxnId="{E335F924-5821-45E0-A6E1-2826297D68EE}">
      <dgm:prSet/>
      <dgm:spPr/>
      <dgm:t>
        <a:bodyPr/>
        <a:lstStyle/>
        <a:p>
          <a:endParaRPr lang="en-US"/>
        </a:p>
      </dgm:t>
    </dgm:pt>
    <dgm:pt modelId="{C7F08437-2AA2-496A-A1BA-D841B4F18F18}">
      <dgm:prSet phldrT="[Text]"/>
      <dgm:spPr/>
      <dgm:t>
        <a:bodyPr/>
        <a:lstStyle/>
        <a:p>
          <a:r>
            <a:rPr lang="en-US" b="1" dirty="0"/>
            <a:t>  </a:t>
          </a:r>
          <a:r>
            <a:rPr lang="en-US" dirty="0"/>
            <a:t> </a:t>
          </a:r>
        </a:p>
      </dgm:t>
    </dgm:pt>
    <dgm:pt modelId="{AC6176B3-E6D5-4350-A649-3ED58CD52DF9}" type="parTrans" cxnId="{F4AD627F-D9B6-4521-A52C-EEF5AA9E7869}">
      <dgm:prSet/>
      <dgm:spPr/>
      <dgm:t>
        <a:bodyPr/>
        <a:lstStyle/>
        <a:p>
          <a:endParaRPr lang="en-US"/>
        </a:p>
      </dgm:t>
    </dgm:pt>
    <dgm:pt modelId="{0C9ACAF2-53CB-40B9-BCBF-B0173F5233D9}" type="sibTrans" cxnId="{F4AD627F-D9B6-4521-A52C-EEF5AA9E7869}">
      <dgm:prSet/>
      <dgm:spPr/>
      <dgm:t>
        <a:bodyPr/>
        <a:lstStyle/>
        <a:p>
          <a:endParaRPr lang="en-US"/>
        </a:p>
      </dgm:t>
    </dgm:pt>
    <dgm:pt modelId="{4AEE5CC2-5BE2-4177-83EE-6AD7007E6603}">
      <dgm:prSet phldrT="[Text]"/>
      <dgm:spPr/>
      <dgm:t>
        <a:bodyPr/>
        <a:lstStyle/>
        <a:p>
          <a:r>
            <a:rPr lang="en-US" b="1" dirty="0"/>
            <a:t>Registration</a:t>
          </a:r>
        </a:p>
      </dgm:t>
    </dgm:pt>
    <dgm:pt modelId="{41E35964-5281-4285-80FE-5F008FC820D3}" type="parTrans" cxnId="{2E073BD1-3FB1-4EBE-BA2C-506055E0277B}">
      <dgm:prSet/>
      <dgm:spPr/>
      <dgm:t>
        <a:bodyPr/>
        <a:lstStyle/>
        <a:p>
          <a:endParaRPr lang="en-US"/>
        </a:p>
      </dgm:t>
    </dgm:pt>
    <dgm:pt modelId="{69109752-E7A1-4116-96BB-E192DD67AA9A}" type="sibTrans" cxnId="{2E073BD1-3FB1-4EBE-BA2C-506055E0277B}">
      <dgm:prSet/>
      <dgm:spPr/>
      <dgm:t>
        <a:bodyPr/>
        <a:lstStyle/>
        <a:p>
          <a:endParaRPr lang="en-US"/>
        </a:p>
      </dgm:t>
    </dgm:pt>
    <dgm:pt modelId="{52C40144-1E9C-444A-B72F-B0B8229D3FB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EPA – Registration department</a:t>
          </a:r>
          <a:endParaRPr lang="en-US" dirty="0"/>
        </a:p>
      </dgm:t>
    </dgm:pt>
    <dgm:pt modelId="{32467AF4-22BA-46D8-BFF6-6092DE7CABD6}" type="parTrans" cxnId="{375F3BE8-E55E-47D5-9A6E-F781216DD5EB}">
      <dgm:prSet/>
      <dgm:spPr/>
      <dgm:t>
        <a:bodyPr/>
        <a:lstStyle/>
        <a:p>
          <a:endParaRPr lang="en-US"/>
        </a:p>
      </dgm:t>
    </dgm:pt>
    <dgm:pt modelId="{BCE402ED-4172-4CC8-8CC9-14AF360AD043}" type="sibTrans" cxnId="{375F3BE8-E55E-47D5-9A6E-F781216DD5EB}">
      <dgm:prSet/>
      <dgm:spPr/>
      <dgm:t>
        <a:bodyPr/>
        <a:lstStyle/>
        <a:p>
          <a:endParaRPr lang="en-US"/>
        </a:p>
      </dgm:t>
    </dgm:pt>
    <dgm:pt modelId="{A0DFDF31-AC6D-4A0A-B65D-2DDD9FC26B67}">
      <dgm:prSet/>
      <dgm:spPr/>
      <dgm:t>
        <a:bodyPr/>
        <a:lstStyle/>
        <a:p>
          <a:r>
            <a:rPr lang="en-US" b="1" dirty="0"/>
            <a:t>Finance</a:t>
          </a:r>
          <a:r>
            <a:rPr lang="en-US" dirty="0"/>
            <a:t> </a:t>
          </a:r>
        </a:p>
      </dgm:t>
    </dgm:pt>
    <dgm:pt modelId="{3532A4A8-AA41-4B52-AFD9-B35195BCCC1A}" type="parTrans" cxnId="{60AD31DC-1CA1-41E1-8A64-350387FD1BB5}">
      <dgm:prSet/>
      <dgm:spPr/>
      <dgm:t>
        <a:bodyPr/>
        <a:lstStyle/>
        <a:p>
          <a:endParaRPr lang="en-US"/>
        </a:p>
      </dgm:t>
    </dgm:pt>
    <dgm:pt modelId="{5A903E97-DFD6-4C15-BD50-FEB2D06CEBF5}" type="sibTrans" cxnId="{60AD31DC-1CA1-41E1-8A64-350387FD1BB5}">
      <dgm:prSet/>
      <dgm:spPr/>
      <dgm:t>
        <a:bodyPr/>
        <a:lstStyle/>
        <a:p>
          <a:endParaRPr lang="en-US"/>
        </a:p>
      </dgm:t>
    </dgm:pt>
    <dgm:pt modelId="{FEA55C34-D79A-4F20-ACE0-2F4CB923D1EA}">
      <dgm:prSet/>
      <dgm:spPr/>
      <dgm:t>
        <a:bodyPr/>
        <a:lstStyle/>
        <a:p>
          <a:r>
            <a:rPr lang="en-US" b="1" dirty="0"/>
            <a:t>Stanbic Bank – </a:t>
          </a:r>
          <a:r>
            <a:rPr lang="en-US" dirty="0"/>
            <a:t>Agribusiness Department</a:t>
          </a:r>
        </a:p>
      </dgm:t>
    </dgm:pt>
    <dgm:pt modelId="{4181891D-810A-4BCE-A15C-59BF85CB62BE}" type="parTrans" cxnId="{BA4062A1-9CDA-4CFA-918F-B65049D9A72F}">
      <dgm:prSet/>
      <dgm:spPr/>
      <dgm:t>
        <a:bodyPr/>
        <a:lstStyle/>
        <a:p>
          <a:endParaRPr lang="en-US"/>
        </a:p>
      </dgm:t>
    </dgm:pt>
    <dgm:pt modelId="{5C0E7738-F7A6-4188-A68B-07954786ED96}" type="sibTrans" cxnId="{BA4062A1-9CDA-4CFA-918F-B65049D9A72F}">
      <dgm:prSet/>
      <dgm:spPr/>
      <dgm:t>
        <a:bodyPr/>
        <a:lstStyle/>
        <a:p>
          <a:endParaRPr lang="en-US"/>
        </a:p>
      </dgm:t>
    </dgm:pt>
    <dgm:pt modelId="{AC191C1D-1AF3-438D-8FAF-386C3E5AB14F}">
      <dgm:prSet/>
      <dgm:spPr/>
      <dgm:t>
        <a:bodyPr/>
        <a:lstStyle/>
        <a:p>
          <a:r>
            <a:rPr lang="en-US" b="1" dirty="0"/>
            <a:t>Marketing- Mega concept Company  </a:t>
          </a:r>
          <a:r>
            <a:rPr lang="en-US" dirty="0"/>
            <a:t> </a:t>
          </a:r>
        </a:p>
      </dgm:t>
    </dgm:pt>
    <dgm:pt modelId="{8AE121F1-9B36-434F-B504-7DABF6C239FF}" type="parTrans" cxnId="{B6546F62-18C1-4C3F-A6FF-AD1D8A14D56B}">
      <dgm:prSet/>
      <dgm:spPr/>
      <dgm:t>
        <a:bodyPr/>
        <a:lstStyle/>
        <a:p>
          <a:endParaRPr lang="en-US"/>
        </a:p>
      </dgm:t>
    </dgm:pt>
    <dgm:pt modelId="{637A1DEC-A0AE-48F0-8F7C-B716105C9184}" type="sibTrans" cxnId="{B6546F62-18C1-4C3F-A6FF-AD1D8A14D56B}">
      <dgm:prSet/>
      <dgm:spPr/>
      <dgm:t>
        <a:bodyPr/>
        <a:lstStyle/>
        <a:p>
          <a:endParaRPr lang="en-US"/>
        </a:p>
      </dgm:t>
    </dgm:pt>
    <dgm:pt modelId="{94795BCA-DFA7-458E-B2B3-08DC7FF547B8}">
      <dgm:prSet phldrT="[Text]"/>
      <dgm:spPr/>
      <dgm:t>
        <a:bodyPr/>
        <a:lstStyle/>
        <a:p>
          <a:r>
            <a:rPr lang="en-US" b="1" dirty="0"/>
            <a:t>MOFA (Ministry of Food and Agriculture) - Extension Officers</a:t>
          </a:r>
        </a:p>
      </dgm:t>
    </dgm:pt>
    <dgm:pt modelId="{9B42F799-226F-4A4A-920E-F5608CA6B5D2}" type="parTrans" cxnId="{623CE167-4FED-41F7-9081-C4C2DC5F914F}">
      <dgm:prSet/>
      <dgm:spPr/>
      <dgm:t>
        <a:bodyPr/>
        <a:lstStyle/>
        <a:p>
          <a:endParaRPr lang="en-US"/>
        </a:p>
      </dgm:t>
    </dgm:pt>
    <dgm:pt modelId="{38E82E79-CE4A-4B84-A73A-B6BF1F3BB02A}" type="sibTrans" cxnId="{623CE167-4FED-41F7-9081-C4C2DC5F914F}">
      <dgm:prSet/>
      <dgm:spPr/>
      <dgm:t>
        <a:bodyPr/>
        <a:lstStyle/>
        <a:p>
          <a:endParaRPr lang="en-US"/>
        </a:p>
      </dgm:t>
    </dgm:pt>
    <dgm:pt modelId="{6E223201-E526-436A-8DB9-0757D3B0CD6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Formulation, Manufacturing – Green gro Company </a:t>
          </a:r>
          <a:endParaRPr lang="en-US" dirty="0"/>
        </a:p>
      </dgm:t>
    </dgm:pt>
    <dgm:pt modelId="{95AA51E9-40DE-46F2-9980-7A3DF6B4EE2D}" type="parTrans" cxnId="{424FBA31-4174-49CE-858C-C587859A5520}">
      <dgm:prSet/>
      <dgm:spPr/>
      <dgm:t>
        <a:bodyPr/>
        <a:lstStyle/>
        <a:p>
          <a:pPr rtl="1"/>
          <a:endParaRPr lang="he-IL"/>
        </a:p>
      </dgm:t>
    </dgm:pt>
    <dgm:pt modelId="{E417D8F0-9D88-4509-BF45-A659995B1903}" type="sibTrans" cxnId="{424FBA31-4174-49CE-858C-C587859A5520}">
      <dgm:prSet/>
      <dgm:spPr/>
      <dgm:t>
        <a:bodyPr/>
        <a:lstStyle/>
        <a:p>
          <a:pPr rtl="1"/>
          <a:endParaRPr lang="he-IL"/>
        </a:p>
      </dgm:t>
    </dgm:pt>
    <dgm:pt modelId="{D615CD56-091F-4404-9309-EE2D516BAD89}" type="pres">
      <dgm:prSet presAssocID="{5912C84B-1544-4B7F-A34B-903AE7C81AC5}" presName="linearFlow" presStyleCnt="0">
        <dgm:presLayoutVars>
          <dgm:dir/>
          <dgm:animLvl val="lvl"/>
          <dgm:resizeHandles val="exact"/>
        </dgm:presLayoutVars>
      </dgm:prSet>
      <dgm:spPr/>
    </dgm:pt>
    <dgm:pt modelId="{636C1EC0-D8F0-47A1-8E3F-BF99565DBD15}" type="pres">
      <dgm:prSet presAssocID="{DDC0866D-642E-4011-832E-AFC903D2A238}" presName="composite" presStyleCnt="0"/>
      <dgm:spPr/>
    </dgm:pt>
    <dgm:pt modelId="{BA111FEB-5A1D-420A-813F-12047F31EC43}" type="pres">
      <dgm:prSet presAssocID="{DDC0866D-642E-4011-832E-AFC903D2A2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019B7F7-70B5-474F-90BF-29B71F9A6AE1}" type="pres">
      <dgm:prSet presAssocID="{DDC0866D-642E-4011-832E-AFC903D2A238}" presName="descendantText" presStyleLbl="alignAcc1" presStyleIdx="0" presStyleCnt="4" custLinFactNeighborX="0" custLinFactNeighborY="-55">
        <dgm:presLayoutVars>
          <dgm:bulletEnabled val="1"/>
        </dgm:presLayoutVars>
      </dgm:prSet>
      <dgm:spPr/>
    </dgm:pt>
    <dgm:pt modelId="{AA347885-90DA-4D3C-9459-D8C6514D1136}" type="pres">
      <dgm:prSet presAssocID="{AE0A3ED9-307C-4F91-9980-893C5093CB92}" presName="sp" presStyleCnt="0"/>
      <dgm:spPr/>
    </dgm:pt>
    <dgm:pt modelId="{F233433C-5558-48AD-8AE4-168C8EB90FE1}" type="pres">
      <dgm:prSet presAssocID="{1FC5C741-7933-43DA-9709-34505ADAA5BB}" presName="composite" presStyleCnt="0"/>
      <dgm:spPr/>
    </dgm:pt>
    <dgm:pt modelId="{1A3EF900-148D-4CFD-8A2F-E90EBE0A3E26}" type="pres">
      <dgm:prSet presAssocID="{1FC5C741-7933-43DA-9709-34505ADAA5B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D152BC2-DA84-455B-8192-29737762070F}" type="pres">
      <dgm:prSet presAssocID="{1FC5C741-7933-43DA-9709-34505ADAA5BB}" presName="descendantText" presStyleLbl="alignAcc1" presStyleIdx="1" presStyleCnt="4" custLinFactNeighborX="1465" custLinFactNeighborY="455">
        <dgm:presLayoutVars>
          <dgm:bulletEnabled val="1"/>
        </dgm:presLayoutVars>
      </dgm:prSet>
      <dgm:spPr/>
    </dgm:pt>
    <dgm:pt modelId="{62980A68-73E7-40B4-9A9C-7ED3C77DDC25}" type="pres">
      <dgm:prSet presAssocID="{D3424327-41BC-45CB-95A4-6CBD6F970535}" presName="sp" presStyleCnt="0"/>
      <dgm:spPr/>
    </dgm:pt>
    <dgm:pt modelId="{AAA97D2A-FCED-4DC8-9CBC-A2C81F1ED2DA}" type="pres">
      <dgm:prSet presAssocID="{4AEE5CC2-5BE2-4177-83EE-6AD7007E6603}" presName="composite" presStyleCnt="0"/>
      <dgm:spPr/>
    </dgm:pt>
    <dgm:pt modelId="{25A557BB-519B-4426-97CC-8833F52A4599}" type="pres">
      <dgm:prSet presAssocID="{4AEE5CC2-5BE2-4177-83EE-6AD7007E6603}" presName="parentText" presStyleLbl="alignNode1" presStyleIdx="2" presStyleCnt="4" custLinFactNeighborX="-53">
        <dgm:presLayoutVars>
          <dgm:chMax val="1"/>
          <dgm:bulletEnabled val="1"/>
        </dgm:presLayoutVars>
      </dgm:prSet>
      <dgm:spPr/>
    </dgm:pt>
    <dgm:pt modelId="{6971607E-A602-45F6-BA64-8DEB6E28549B}" type="pres">
      <dgm:prSet presAssocID="{4AEE5CC2-5BE2-4177-83EE-6AD7007E6603}" presName="descendantText" presStyleLbl="alignAcc1" presStyleIdx="2" presStyleCnt="4" custLinFactNeighborY="0">
        <dgm:presLayoutVars>
          <dgm:bulletEnabled val="1"/>
        </dgm:presLayoutVars>
      </dgm:prSet>
      <dgm:spPr/>
    </dgm:pt>
    <dgm:pt modelId="{43ED9469-11E1-4A25-A371-E66941BC5433}" type="pres">
      <dgm:prSet presAssocID="{69109752-E7A1-4116-96BB-E192DD67AA9A}" presName="sp" presStyleCnt="0"/>
      <dgm:spPr/>
    </dgm:pt>
    <dgm:pt modelId="{EF238CD7-252D-4AA4-B83A-0157FDDDDE0F}" type="pres">
      <dgm:prSet presAssocID="{A0DFDF31-AC6D-4A0A-B65D-2DDD9FC26B67}" presName="composite" presStyleCnt="0"/>
      <dgm:spPr/>
    </dgm:pt>
    <dgm:pt modelId="{8820B160-B25A-46AA-8AC4-40C1BACED951}" type="pres">
      <dgm:prSet presAssocID="{A0DFDF31-AC6D-4A0A-B65D-2DDD9FC26B6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631A323-FE43-4547-92FC-D90C461FC259}" type="pres">
      <dgm:prSet presAssocID="{A0DFDF31-AC6D-4A0A-B65D-2DDD9FC26B67}" presName="descendantText" presStyleLbl="alignAcc1" presStyleIdx="3" presStyleCnt="4" custLinFactNeighborX="-2" custLinFactNeighborY="-4529">
        <dgm:presLayoutVars>
          <dgm:bulletEnabled val="1"/>
        </dgm:presLayoutVars>
      </dgm:prSet>
      <dgm:spPr/>
    </dgm:pt>
  </dgm:ptLst>
  <dgm:cxnLst>
    <dgm:cxn modelId="{8410EF10-7CCC-439C-BD61-92058FC79A58}" type="presOf" srcId="{AC191C1D-1AF3-438D-8FAF-386C3E5AB14F}" destId="{3631A323-FE43-4547-92FC-D90C461FC259}" srcOrd="0" destOrd="0" presId="urn:microsoft.com/office/officeart/2005/8/layout/chevron2"/>
    <dgm:cxn modelId="{E335F924-5821-45E0-A6E1-2826297D68EE}" srcId="{1FC5C741-7933-43DA-9709-34505ADAA5BB}" destId="{B1D0AB3A-E51E-4B49-AC28-CD0C1E9A0CEA}" srcOrd="0" destOrd="0" parTransId="{E63C7B00-BFA0-4531-ABBA-10DECE0E6A55}" sibTransId="{A5B2B8E3-10A9-4B35-BF4E-E81A410F65DF}"/>
    <dgm:cxn modelId="{9FB8732A-F656-4D19-A60E-637F0A8C47C1}" type="presOf" srcId="{FEA55C34-D79A-4F20-ACE0-2F4CB923D1EA}" destId="{3631A323-FE43-4547-92FC-D90C461FC259}" srcOrd="0" destOrd="1" presId="urn:microsoft.com/office/officeart/2005/8/layout/chevron2"/>
    <dgm:cxn modelId="{424FBA31-4174-49CE-858C-C587859A5520}" srcId="{4AEE5CC2-5BE2-4177-83EE-6AD7007E6603}" destId="{6E223201-E526-436A-8DB9-0757D3B0CD60}" srcOrd="1" destOrd="0" parTransId="{95AA51E9-40DE-46F2-9980-7A3DF6B4EE2D}" sibTransId="{E417D8F0-9D88-4509-BF45-A659995B1903}"/>
    <dgm:cxn modelId="{617EF532-D6F1-439F-89F0-0F01AD91EF15}" type="presOf" srcId="{1FC5C741-7933-43DA-9709-34505ADAA5BB}" destId="{1A3EF900-148D-4CFD-8A2F-E90EBE0A3E26}" srcOrd="0" destOrd="0" presId="urn:microsoft.com/office/officeart/2005/8/layout/chevron2"/>
    <dgm:cxn modelId="{E3C2595D-A584-4342-87E6-73FBACF1F7DF}" type="presOf" srcId="{893EB9A4-F98C-4A29-86C7-E22E2E824039}" destId="{2019B7F7-70B5-474F-90BF-29B71F9A6AE1}" srcOrd="0" destOrd="0" presId="urn:microsoft.com/office/officeart/2005/8/layout/chevron2"/>
    <dgm:cxn modelId="{B6546F62-18C1-4C3F-A6FF-AD1D8A14D56B}" srcId="{A0DFDF31-AC6D-4A0A-B65D-2DDD9FC26B67}" destId="{AC191C1D-1AF3-438D-8FAF-386C3E5AB14F}" srcOrd="0" destOrd="0" parTransId="{8AE121F1-9B36-434F-B504-7DABF6C239FF}" sibTransId="{637A1DEC-A0AE-48F0-8F7C-B716105C9184}"/>
    <dgm:cxn modelId="{0769DD42-0AA1-41C7-9012-C6971701E1EB}" type="presOf" srcId="{6E223201-E526-436A-8DB9-0757D3B0CD60}" destId="{6971607E-A602-45F6-BA64-8DEB6E28549B}" srcOrd="0" destOrd="1" presId="urn:microsoft.com/office/officeart/2005/8/layout/chevron2"/>
    <dgm:cxn modelId="{623CE167-4FED-41F7-9081-C4C2DC5F914F}" srcId="{DDC0866D-642E-4011-832E-AFC903D2A238}" destId="{94795BCA-DFA7-458E-B2B3-08DC7FF547B8}" srcOrd="1" destOrd="0" parTransId="{9B42F799-226F-4A4A-920E-F5608CA6B5D2}" sibTransId="{38E82E79-CE4A-4B84-A73A-B6BF1F3BB02A}"/>
    <dgm:cxn modelId="{3960A74B-7164-47F6-AE63-17ABCE7BEA00}" type="presOf" srcId="{DDC0866D-642E-4011-832E-AFC903D2A238}" destId="{BA111FEB-5A1D-420A-813F-12047F31EC43}" srcOrd="0" destOrd="0" presId="urn:microsoft.com/office/officeart/2005/8/layout/chevron2"/>
    <dgm:cxn modelId="{DDFB605A-A192-4028-AF8E-0A3A3644C318}" srcId="{DDC0866D-642E-4011-832E-AFC903D2A238}" destId="{893EB9A4-F98C-4A29-86C7-E22E2E824039}" srcOrd="0" destOrd="0" parTransId="{00E960B3-F1FB-49A6-A809-F0F6E6BED995}" sibTransId="{0994ABDD-632B-4B54-89A6-8340C96F6E34}"/>
    <dgm:cxn modelId="{1337537E-F461-43C4-B878-9A21488E642C}" type="presOf" srcId="{52C40144-1E9C-444A-B72F-B0B8229D3FB0}" destId="{6971607E-A602-45F6-BA64-8DEB6E28549B}" srcOrd="0" destOrd="0" presId="urn:microsoft.com/office/officeart/2005/8/layout/chevron2"/>
    <dgm:cxn modelId="{F4AD627F-D9B6-4521-A52C-EEF5AA9E7869}" srcId="{1FC5C741-7933-43DA-9709-34505ADAA5BB}" destId="{C7F08437-2AA2-496A-A1BA-D841B4F18F18}" srcOrd="1" destOrd="0" parTransId="{AC6176B3-E6D5-4350-A649-3ED58CD52DF9}" sibTransId="{0C9ACAF2-53CB-40B9-BCBF-B0173F5233D9}"/>
    <dgm:cxn modelId="{FAEEE982-263A-4D86-A491-C24F6578EB48}" type="presOf" srcId="{94795BCA-DFA7-458E-B2B3-08DC7FF547B8}" destId="{2019B7F7-70B5-474F-90BF-29B71F9A6AE1}" srcOrd="0" destOrd="1" presId="urn:microsoft.com/office/officeart/2005/8/layout/chevron2"/>
    <dgm:cxn modelId="{2E640F85-8BB4-4D19-ACE1-C6B82A08FEEB}" type="presOf" srcId="{A0DFDF31-AC6D-4A0A-B65D-2DDD9FC26B67}" destId="{8820B160-B25A-46AA-8AC4-40C1BACED951}" srcOrd="0" destOrd="0" presId="urn:microsoft.com/office/officeart/2005/8/layout/chevron2"/>
    <dgm:cxn modelId="{BA4062A1-9CDA-4CFA-918F-B65049D9A72F}" srcId="{A0DFDF31-AC6D-4A0A-B65D-2DDD9FC26B67}" destId="{FEA55C34-D79A-4F20-ACE0-2F4CB923D1EA}" srcOrd="1" destOrd="0" parTransId="{4181891D-810A-4BCE-A15C-59BF85CB62BE}" sibTransId="{5C0E7738-F7A6-4188-A68B-07954786ED96}"/>
    <dgm:cxn modelId="{A47676A3-53A1-435D-8B59-CFD999DC06E6}" type="presOf" srcId="{4AEE5CC2-5BE2-4177-83EE-6AD7007E6603}" destId="{25A557BB-519B-4426-97CC-8833F52A4599}" srcOrd="0" destOrd="0" presId="urn:microsoft.com/office/officeart/2005/8/layout/chevron2"/>
    <dgm:cxn modelId="{2E073BD1-3FB1-4EBE-BA2C-506055E0277B}" srcId="{5912C84B-1544-4B7F-A34B-903AE7C81AC5}" destId="{4AEE5CC2-5BE2-4177-83EE-6AD7007E6603}" srcOrd="2" destOrd="0" parTransId="{41E35964-5281-4285-80FE-5F008FC820D3}" sibTransId="{69109752-E7A1-4116-96BB-E192DD67AA9A}"/>
    <dgm:cxn modelId="{60AD31DC-1CA1-41E1-8A64-350387FD1BB5}" srcId="{5912C84B-1544-4B7F-A34B-903AE7C81AC5}" destId="{A0DFDF31-AC6D-4A0A-B65D-2DDD9FC26B67}" srcOrd="3" destOrd="0" parTransId="{3532A4A8-AA41-4B52-AFD9-B35195BCCC1A}" sibTransId="{5A903E97-DFD6-4C15-BD50-FEB2D06CEBF5}"/>
    <dgm:cxn modelId="{3DF6AADC-9248-4054-9315-67AC7C4AD6EC}" type="presOf" srcId="{C7F08437-2AA2-496A-A1BA-D841B4F18F18}" destId="{8D152BC2-DA84-455B-8192-29737762070F}" srcOrd="0" destOrd="1" presId="urn:microsoft.com/office/officeart/2005/8/layout/chevron2"/>
    <dgm:cxn modelId="{A757ADE3-2541-4B2C-AADF-9E4FB6AFBB11}" srcId="{5912C84B-1544-4B7F-A34B-903AE7C81AC5}" destId="{1FC5C741-7933-43DA-9709-34505ADAA5BB}" srcOrd="1" destOrd="0" parTransId="{1F9CA892-A005-4F68-B72E-0F23BA6BA459}" sibTransId="{D3424327-41BC-45CB-95A4-6CBD6F970535}"/>
    <dgm:cxn modelId="{9AAAF6E7-A694-4A1D-BE62-828AD8EFA725}" type="presOf" srcId="{B1D0AB3A-E51E-4B49-AC28-CD0C1E9A0CEA}" destId="{8D152BC2-DA84-455B-8192-29737762070F}" srcOrd="0" destOrd="0" presId="urn:microsoft.com/office/officeart/2005/8/layout/chevron2"/>
    <dgm:cxn modelId="{375F3BE8-E55E-47D5-9A6E-F781216DD5EB}" srcId="{4AEE5CC2-5BE2-4177-83EE-6AD7007E6603}" destId="{52C40144-1E9C-444A-B72F-B0B8229D3FB0}" srcOrd="0" destOrd="0" parTransId="{32467AF4-22BA-46D8-BFF6-6092DE7CABD6}" sibTransId="{BCE402ED-4172-4CC8-8CC9-14AF360AD043}"/>
    <dgm:cxn modelId="{EFAB63EC-5C6B-4DF1-802E-B68222853FE4}" type="presOf" srcId="{5912C84B-1544-4B7F-A34B-903AE7C81AC5}" destId="{D615CD56-091F-4404-9309-EE2D516BAD89}" srcOrd="0" destOrd="0" presId="urn:microsoft.com/office/officeart/2005/8/layout/chevron2"/>
    <dgm:cxn modelId="{2E488BED-1E41-4952-9558-AF171AFCB119}" srcId="{5912C84B-1544-4B7F-A34B-903AE7C81AC5}" destId="{DDC0866D-642E-4011-832E-AFC903D2A238}" srcOrd="0" destOrd="0" parTransId="{070FEB2F-57A0-44C5-9B7A-C2DBF4B57258}" sibTransId="{AE0A3ED9-307C-4F91-9980-893C5093CB92}"/>
    <dgm:cxn modelId="{9833338E-1DC8-47A9-AA78-26FE70D1086D}" type="presParOf" srcId="{D615CD56-091F-4404-9309-EE2D516BAD89}" destId="{636C1EC0-D8F0-47A1-8E3F-BF99565DBD15}" srcOrd="0" destOrd="0" presId="urn:microsoft.com/office/officeart/2005/8/layout/chevron2"/>
    <dgm:cxn modelId="{EA6EA237-C4ED-4F94-A1E2-AAF171D5A691}" type="presParOf" srcId="{636C1EC0-D8F0-47A1-8E3F-BF99565DBD15}" destId="{BA111FEB-5A1D-420A-813F-12047F31EC43}" srcOrd="0" destOrd="0" presId="urn:microsoft.com/office/officeart/2005/8/layout/chevron2"/>
    <dgm:cxn modelId="{E9F8E211-A6F3-490B-A1DD-31AC075B0092}" type="presParOf" srcId="{636C1EC0-D8F0-47A1-8E3F-BF99565DBD15}" destId="{2019B7F7-70B5-474F-90BF-29B71F9A6AE1}" srcOrd="1" destOrd="0" presId="urn:microsoft.com/office/officeart/2005/8/layout/chevron2"/>
    <dgm:cxn modelId="{EDBC38EC-A642-4828-96CC-10D0EF94F3E3}" type="presParOf" srcId="{D615CD56-091F-4404-9309-EE2D516BAD89}" destId="{AA347885-90DA-4D3C-9459-D8C6514D1136}" srcOrd="1" destOrd="0" presId="urn:microsoft.com/office/officeart/2005/8/layout/chevron2"/>
    <dgm:cxn modelId="{2BB043BF-C1F2-4FC3-8ED0-58067B2E675E}" type="presParOf" srcId="{D615CD56-091F-4404-9309-EE2D516BAD89}" destId="{F233433C-5558-48AD-8AE4-168C8EB90FE1}" srcOrd="2" destOrd="0" presId="urn:microsoft.com/office/officeart/2005/8/layout/chevron2"/>
    <dgm:cxn modelId="{9D28E31D-5521-46FF-AAF3-D606935288C9}" type="presParOf" srcId="{F233433C-5558-48AD-8AE4-168C8EB90FE1}" destId="{1A3EF900-148D-4CFD-8A2F-E90EBE0A3E26}" srcOrd="0" destOrd="0" presId="urn:microsoft.com/office/officeart/2005/8/layout/chevron2"/>
    <dgm:cxn modelId="{B3BCC409-FD26-4187-80A9-FE1B450E6626}" type="presParOf" srcId="{F233433C-5558-48AD-8AE4-168C8EB90FE1}" destId="{8D152BC2-DA84-455B-8192-29737762070F}" srcOrd="1" destOrd="0" presId="urn:microsoft.com/office/officeart/2005/8/layout/chevron2"/>
    <dgm:cxn modelId="{26CA9681-54C1-41E8-90DA-E7B207B19AFB}" type="presParOf" srcId="{D615CD56-091F-4404-9309-EE2D516BAD89}" destId="{62980A68-73E7-40B4-9A9C-7ED3C77DDC25}" srcOrd="3" destOrd="0" presId="urn:microsoft.com/office/officeart/2005/8/layout/chevron2"/>
    <dgm:cxn modelId="{CA57405E-D0D0-4F7F-B924-2D11B10D5B0E}" type="presParOf" srcId="{D615CD56-091F-4404-9309-EE2D516BAD89}" destId="{AAA97D2A-FCED-4DC8-9CBC-A2C81F1ED2DA}" srcOrd="4" destOrd="0" presId="urn:microsoft.com/office/officeart/2005/8/layout/chevron2"/>
    <dgm:cxn modelId="{44E840C2-5C87-4C0F-8BC3-982EDC54C082}" type="presParOf" srcId="{AAA97D2A-FCED-4DC8-9CBC-A2C81F1ED2DA}" destId="{25A557BB-519B-4426-97CC-8833F52A4599}" srcOrd="0" destOrd="0" presId="urn:microsoft.com/office/officeart/2005/8/layout/chevron2"/>
    <dgm:cxn modelId="{540A266D-70C2-4CE0-891A-CEFA9140DAD8}" type="presParOf" srcId="{AAA97D2A-FCED-4DC8-9CBC-A2C81F1ED2DA}" destId="{6971607E-A602-45F6-BA64-8DEB6E28549B}" srcOrd="1" destOrd="0" presId="urn:microsoft.com/office/officeart/2005/8/layout/chevron2"/>
    <dgm:cxn modelId="{0C7E5C58-6E26-45E2-85DA-D1652636BA1B}" type="presParOf" srcId="{D615CD56-091F-4404-9309-EE2D516BAD89}" destId="{43ED9469-11E1-4A25-A371-E66941BC5433}" srcOrd="5" destOrd="0" presId="urn:microsoft.com/office/officeart/2005/8/layout/chevron2"/>
    <dgm:cxn modelId="{07C038EA-1651-464D-BF74-D3F4422EAE92}" type="presParOf" srcId="{D615CD56-091F-4404-9309-EE2D516BAD89}" destId="{EF238CD7-252D-4AA4-B83A-0157FDDDDE0F}" srcOrd="6" destOrd="0" presId="urn:microsoft.com/office/officeart/2005/8/layout/chevron2"/>
    <dgm:cxn modelId="{51A25868-A587-45DA-B3DD-32C36D124C89}" type="presParOf" srcId="{EF238CD7-252D-4AA4-B83A-0157FDDDDE0F}" destId="{8820B160-B25A-46AA-8AC4-40C1BACED951}" srcOrd="0" destOrd="0" presId="urn:microsoft.com/office/officeart/2005/8/layout/chevron2"/>
    <dgm:cxn modelId="{7FB115F8-15CD-4B1A-AEDB-426A0D78857C}" type="presParOf" srcId="{EF238CD7-252D-4AA4-B83A-0157FDDDDE0F}" destId="{3631A323-FE43-4547-92FC-D90C461FC2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EA7AF-8E37-40AC-A01E-60DED69A5A2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E9B4F-E4BF-4CE1-9A39-76F7C94DDBDB}">
      <dgm:prSet phldrT="[Text]"/>
      <dgm:spPr/>
      <dgm:t>
        <a:bodyPr/>
        <a:lstStyle/>
        <a:p>
          <a:r>
            <a:rPr lang="en-US" dirty="0"/>
            <a:t>2023 1st quarter</a:t>
          </a:r>
        </a:p>
      </dgm:t>
    </dgm:pt>
    <dgm:pt modelId="{C56BC9E4-6A37-4528-9725-89D4948E5B3D}" type="parTrans" cxnId="{DEE08AA4-3B0E-4DAD-886B-9BB3A0FA1966}">
      <dgm:prSet/>
      <dgm:spPr/>
      <dgm:t>
        <a:bodyPr/>
        <a:lstStyle/>
        <a:p>
          <a:endParaRPr lang="en-US"/>
        </a:p>
      </dgm:t>
    </dgm:pt>
    <dgm:pt modelId="{AD6C2A22-69CE-4942-B38A-8AC7FB590CCD}" type="sibTrans" cxnId="{DEE08AA4-3B0E-4DAD-886B-9BB3A0FA1966}">
      <dgm:prSet/>
      <dgm:spPr/>
      <dgm:t>
        <a:bodyPr/>
        <a:lstStyle/>
        <a:p>
          <a:endParaRPr lang="en-US"/>
        </a:p>
      </dgm:t>
    </dgm:pt>
    <dgm:pt modelId="{3299D39F-0D7E-4DD9-98D5-17F9A4564134}">
      <dgm:prSet phldrT="[Text]"/>
      <dgm:spPr/>
      <dgm:t>
        <a:bodyPr/>
        <a:lstStyle/>
        <a:p>
          <a:r>
            <a:rPr lang="en-US" dirty="0"/>
            <a:t>Estimated expanses : 36300 USD</a:t>
          </a:r>
        </a:p>
        <a:p>
          <a:r>
            <a:rPr lang="en-US" dirty="0"/>
            <a:t>Company establishment, Forming partnerships, POC </a:t>
          </a:r>
        </a:p>
      </dgm:t>
    </dgm:pt>
    <dgm:pt modelId="{B9F53AF2-654D-43B5-9C8E-04D6B4F4D03C}" type="parTrans" cxnId="{F25F49B4-855A-4B6C-BFF6-569754994344}">
      <dgm:prSet/>
      <dgm:spPr/>
      <dgm:t>
        <a:bodyPr/>
        <a:lstStyle/>
        <a:p>
          <a:endParaRPr lang="en-US"/>
        </a:p>
      </dgm:t>
    </dgm:pt>
    <dgm:pt modelId="{3F4752D1-3E06-4B0F-94D7-E8F166D2EB74}" type="sibTrans" cxnId="{F25F49B4-855A-4B6C-BFF6-569754994344}">
      <dgm:prSet/>
      <dgm:spPr/>
      <dgm:t>
        <a:bodyPr/>
        <a:lstStyle/>
        <a:p>
          <a:endParaRPr lang="en-US"/>
        </a:p>
      </dgm:t>
    </dgm:pt>
    <dgm:pt modelId="{B0589A63-9098-4174-B0A3-34F8419E48D3}">
      <dgm:prSet phldrT="[Text]"/>
      <dgm:spPr/>
      <dgm:t>
        <a:bodyPr/>
        <a:lstStyle/>
        <a:p>
          <a:r>
            <a:rPr lang="en-US" dirty="0"/>
            <a:t>Estimated investments : 18000 USD</a:t>
          </a:r>
        </a:p>
        <a:p>
          <a:r>
            <a:rPr lang="en-US" dirty="0"/>
            <a:t>Pears program, founders.</a:t>
          </a:r>
        </a:p>
      </dgm:t>
    </dgm:pt>
    <dgm:pt modelId="{8C166662-3F2B-4241-937D-818FF7972A35}" type="parTrans" cxnId="{5D8ADB92-F997-41FB-B7D3-CE49299A14C1}">
      <dgm:prSet/>
      <dgm:spPr/>
      <dgm:t>
        <a:bodyPr/>
        <a:lstStyle/>
        <a:p>
          <a:endParaRPr lang="en-US"/>
        </a:p>
      </dgm:t>
    </dgm:pt>
    <dgm:pt modelId="{313CCB37-B346-43B5-B1E5-CF873B046192}" type="sibTrans" cxnId="{5D8ADB92-F997-41FB-B7D3-CE49299A14C1}">
      <dgm:prSet/>
      <dgm:spPr/>
      <dgm:t>
        <a:bodyPr/>
        <a:lstStyle/>
        <a:p>
          <a:endParaRPr lang="en-US"/>
        </a:p>
      </dgm:t>
    </dgm:pt>
    <dgm:pt modelId="{BBB96CEF-F6B4-4076-B35A-D24863E21155}">
      <dgm:prSet phldrT="[Text]"/>
      <dgm:spPr/>
      <dgm:t>
        <a:bodyPr/>
        <a:lstStyle/>
        <a:p>
          <a:r>
            <a:rPr lang="en-US" dirty="0"/>
            <a:t>2023 2nd quarter</a:t>
          </a:r>
        </a:p>
      </dgm:t>
    </dgm:pt>
    <dgm:pt modelId="{366B3703-620F-4715-A4B1-7870F60422A6}" type="parTrans" cxnId="{76F5ABE9-BD8F-413C-A192-A8CBC7D9FA5D}">
      <dgm:prSet/>
      <dgm:spPr/>
      <dgm:t>
        <a:bodyPr/>
        <a:lstStyle/>
        <a:p>
          <a:endParaRPr lang="en-US"/>
        </a:p>
      </dgm:t>
    </dgm:pt>
    <dgm:pt modelId="{225A0D84-2C2E-431D-8325-18E3701D90FC}" type="sibTrans" cxnId="{76F5ABE9-BD8F-413C-A192-A8CBC7D9FA5D}">
      <dgm:prSet/>
      <dgm:spPr/>
      <dgm:t>
        <a:bodyPr/>
        <a:lstStyle/>
        <a:p>
          <a:endParaRPr lang="en-US"/>
        </a:p>
      </dgm:t>
    </dgm:pt>
    <dgm:pt modelId="{7760DC79-17FD-4707-B00E-D31B042C1318}">
      <dgm:prSet phldrT="[Text]"/>
      <dgm:spPr/>
      <dgm:t>
        <a:bodyPr/>
        <a:lstStyle/>
        <a:p>
          <a:r>
            <a:rPr lang="en-US" dirty="0"/>
            <a:t>Estimated expanses : 48950 USD</a:t>
          </a:r>
        </a:p>
        <a:p>
          <a:r>
            <a:rPr lang="en-US" dirty="0"/>
            <a:t>Demo farm, Biomass production</a:t>
          </a:r>
        </a:p>
      </dgm:t>
    </dgm:pt>
    <dgm:pt modelId="{B603696C-3DA8-4A3F-ABBD-450B79F1A930}" type="parTrans" cxnId="{49BDB421-6ADA-49FC-9380-330C4D221A2E}">
      <dgm:prSet/>
      <dgm:spPr/>
      <dgm:t>
        <a:bodyPr/>
        <a:lstStyle/>
        <a:p>
          <a:endParaRPr lang="en-US"/>
        </a:p>
      </dgm:t>
    </dgm:pt>
    <dgm:pt modelId="{A2600DE7-2F1D-4B2F-9ADE-51BF30077D1A}" type="sibTrans" cxnId="{49BDB421-6ADA-49FC-9380-330C4D221A2E}">
      <dgm:prSet/>
      <dgm:spPr/>
      <dgm:t>
        <a:bodyPr/>
        <a:lstStyle/>
        <a:p>
          <a:endParaRPr lang="en-US"/>
        </a:p>
      </dgm:t>
    </dgm:pt>
    <dgm:pt modelId="{D5BC626A-7D20-442B-BC0D-BCE022BB44DD}">
      <dgm:prSet phldrT="[Text]"/>
      <dgm:spPr/>
      <dgm:t>
        <a:bodyPr/>
        <a:lstStyle/>
        <a:p>
          <a:r>
            <a:rPr lang="en-US" dirty="0"/>
            <a:t>Estimated investments : 150000  USD</a:t>
          </a:r>
        </a:p>
        <a:p>
          <a:r>
            <a:rPr lang="en-US" dirty="0"/>
            <a:t>VC, private investors</a:t>
          </a:r>
        </a:p>
      </dgm:t>
    </dgm:pt>
    <dgm:pt modelId="{23A97CB5-09E0-42B2-B488-00E813D44842}" type="parTrans" cxnId="{2493E1F4-5C56-45D4-99E3-C33A6F588F87}">
      <dgm:prSet/>
      <dgm:spPr/>
      <dgm:t>
        <a:bodyPr/>
        <a:lstStyle/>
        <a:p>
          <a:endParaRPr lang="en-US"/>
        </a:p>
      </dgm:t>
    </dgm:pt>
    <dgm:pt modelId="{425BC66D-E780-42CB-9D3B-CA78A2FC9C35}" type="sibTrans" cxnId="{2493E1F4-5C56-45D4-99E3-C33A6F588F87}">
      <dgm:prSet/>
      <dgm:spPr/>
      <dgm:t>
        <a:bodyPr/>
        <a:lstStyle/>
        <a:p>
          <a:endParaRPr lang="en-US"/>
        </a:p>
      </dgm:t>
    </dgm:pt>
    <dgm:pt modelId="{048D9F9D-2DEB-4AE8-B9B1-A5FB40CE7F37}">
      <dgm:prSet phldrT="[Text]"/>
      <dgm:spPr/>
      <dgm:t>
        <a:bodyPr/>
        <a:lstStyle/>
        <a:p>
          <a:r>
            <a:rPr lang="en-US" dirty="0"/>
            <a:t>2023 3rd quarter</a:t>
          </a:r>
        </a:p>
      </dgm:t>
    </dgm:pt>
    <dgm:pt modelId="{449C5EE7-3037-4757-9FDD-0E3B4767203C}" type="parTrans" cxnId="{199B6036-F8A0-4FD5-B533-FA2681D2DB88}">
      <dgm:prSet/>
      <dgm:spPr/>
      <dgm:t>
        <a:bodyPr/>
        <a:lstStyle/>
        <a:p>
          <a:endParaRPr lang="en-US"/>
        </a:p>
      </dgm:t>
    </dgm:pt>
    <dgm:pt modelId="{D7C53897-8399-48D1-A735-D80563E514C1}" type="sibTrans" cxnId="{199B6036-F8A0-4FD5-B533-FA2681D2DB88}">
      <dgm:prSet/>
      <dgm:spPr/>
      <dgm:t>
        <a:bodyPr/>
        <a:lstStyle/>
        <a:p>
          <a:endParaRPr lang="en-US"/>
        </a:p>
      </dgm:t>
    </dgm:pt>
    <dgm:pt modelId="{723DBE58-244E-4279-860E-CA7AEFE50DF9}">
      <dgm:prSet phldrT="[Text]"/>
      <dgm:spPr/>
      <dgm:t>
        <a:bodyPr/>
        <a:lstStyle/>
        <a:p>
          <a:r>
            <a:rPr lang="en-US" dirty="0"/>
            <a:t>Estimated expanses : 39050 USD</a:t>
          </a:r>
        </a:p>
        <a:p>
          <a:r>
            <a:rPr lang="en-US" dirty="0"/>
            <a:t>Formulation </a:t>
          </a:r>
        </a:p>
      </dgm:t>
    </dgm:pt>
    <dgm:pt modelId="{2985210D-270E-47D5-8602-19CB3B47ACC4}" type="parTrans" cxnId="{CA544526-B9FC-4A5C-BA15-2B0FF4133D78}">
      <dgm:prSet/>
      <dgm:spPr/>
      <dgm:t>
        <a:bodyPr/>
        <a:lstStyle/>
        <a:p>
          <a:endParaRPr lang="en-US"/>
        </a:p>
      </dgm:t>
    </dgm:pt>
    <dgm:pt modelId="{019F8B8E-EC75-4027-9225-7CBBC34B2D15}" type="sibTrans" cxnId="{CA544526-B9FC-4A5C-BA15-2B0FF4133D78}">
      <dgm:prSet/>
      <dgm:spPr/>
      <dgm:t>
        <a:bodyPr/>
        <a:lstStyle/>
        <a:p>
          <a:endParaRPr lang="en-US"/>
        </a:p>
      </dgm:t>
    </dgm:pt>
    <dgm:pt modelId="{05B3DAE2-566B-42F2-AD5B-BEC302ED3895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C86E9CFC-506C-4AD0-BFB4-4EE29849520C}" type="parTrans" cxnId="{133FBF40-44CD-4F62-81A0-9E006F81950C}">
      <dgm:prSet/>
      <dgm:spPr/>
      <dgm:t>
        <a:bodyPr/>
        <a:lstStyle/>
        <a:p>
          <a:endParaRPr lang="en-US"/>
        </a:p>
      </dgm:t>
    </dgm:pt>
    <dgm:pt modelId="{92AB7667-8771-49E6-8306-0320C796ABE0}" type="sibTrans" cxnId="{133FBF40-44CD-4F62-81A0-9E006F81950C}">
      <dgm:prSet/>
      <dgm:spPr/>
      <dgm:t>
        <a:bodyPr/>
        <a:lstStyle/>
        <a:p>
          <a:endParaRPr lang="en-US"/>
        </a:p>
      </dgm:t>
    </dgm:pt>
    <dgm:pt modelId="{D899E88A-261F-4F9C-A7D1-72C7D8B26C89}">
      <dgm:prSet phldrT="[Text]"/>
      <dgm:spPr/>
      <dgm:t>
        <a:bodyPr/>
        <a:lstStyle/>
        <a:p>
          <a:r>
            <a:rPr lang="en-US" dirty="0"/>
            <a:t>2023 4th quarter</a:t>
          </a:r>
        </a:p>
      </dgm:t>
    </dgm:pt>
    <dgm:pt modelId="{E1BD6F61-C6AF-46D8-A6E0-75D550620318}" type="parTrans" cxnId="{0A7A9113-E2FE-44A3-A249-910320D670A0}">
      <dgm:prSet/>
      <dgm:spPr/>
      <dgm:t>
        <a:bodyPr/>
        <a:lstStyle/>
        <a:p>
          <a:endParaRPr lang="en-US"/>
        </a:p>
      </dgm:t>
    </dgm:pt>
    <dgm:pt modelId="{678913CA-38F4-4721-9924-F69100FFD928}" type="sibTrans" cxnId="{0A7A9113-E2FE-44A3-A249-910320D670A0}">
      <dgm:prSet/>
      <dgm:spPr/>
      <dgm:t>
        <a:bodyPr/>
        <a:lstStyle/>
        <a:p>
          <a:endParaRPr lang="en-US"/>
        </a:p>
      </dgm:t>
    </dgm:pt>
    <dgm:pt modelId="{59A00405-29D6-43B2-B1F1-15A6868CA0C9}">
      <dgm:prSet phldrT="[Text]"/>
      <dgm:spPr/>
      <dgm:t>
        <a:bodyPr/>
        <a:lstStyle/>
        <a:p>
          <a:pPr eaLnBrk="1" latinLnBrk="0"/>
          <a:r>
            <a:rPr lang="en-US" dirty="0"/>
            <a:t>Estimated expanses : 40150 USD</a:t>
          </a:r>
        </a:p>
        <a:p>
          <a:pPr eaLnBrk="1" latinLnBrk="0"/>
          <a:r>
            <a:rPr lang="en-US" dirty="0"/>
            <a:t>Production</a:t>
          </a:r>
        </a:p>
      </dgm:t>
    </dgm:pt>
    <dgm:pt modelId="{4451BE6F-F1F9-4FBD-BA3E-6C4C9CD5B9F1}" type="parTrans" cxnId="{0C88A5C1-B8E0-40C2-869D-2097F8AF3FE2}">
      <dgm:prSet/>
      <dgm:spPr/>
      <dgm:t>
        <a:bodyPr/>
        <a:lstStyle/>
        <a:p>
          <a:endParaRPr lang="en-US"/>
        </a:p>
      </dgm:t>
    </dgm:pt>
    <dgm:pt modelId="{56CD4156-232D-4F5F-8034-6C51A99032DA}" type="sibTrans" cxnId="{0C88A5C1-B8E0-40C2-869D-2097F8AF3FE2}">
      <dgm:prSet/>
      <dgm:spPr/>
      <dgm:t>
        <a:bodyPr/>
        <a:lstStyle/>
        <a:p>
          <a:endParaRPr lang="en-US"/>
        </a:p>
      </dgm:t>
    </dgm:pt>
    <dgm:pt modelId="{2035EC33-6590-41FB-AE19-90CCFE536300}">
      <dgm:prSet/>
      <dgm:spPr/>
      <dgm:t>
        <a:bodyPr/>
        <a:lstStyle/>
        <a:p>
          <a:r>
            <a:rPr lang="en-US" dirty="0"/>
            <a:t>Estimated investments for 2024 : 200000 USD</a:t>
          </a:r>
        </a:p>
      </dgm:t>
    </dgm:pt>
    <dgm:pt modelId="{B7E4AEBE-147C-46A5-A036-87341E8C5F2D}" type="parTrans" cxnId="{B0131C51-9801-492D-87C7-2B6516AA915E}">
      <dgm:prSet/>
      <dgm:spPr/>
      <dgm:t>
        <a:bodyPr/>
        <a:lstStyle/>
        <a:p>
          <a:endParaRPr lang="en-US"/>
        </a:p>
      </dgm:t>
    </dgm:pt>
    <dgm:pt modelId="{2EBE4C83-C1AD-4F34-9195-523929212743}" type="sibTrans" cxnId="{B0131C51-9801-492D-87C7-2B6516AA915E}">
      <dgm:prSet/>
      <dgm:spPr/>
      <dgm:t>
        <a:bodyPr/>
        <a:lstStyle/>
        <a:p>
          <a:endParaRPr lang="en-US"/>
        </a:p>
      </dgm:t>
    </dgm:pt>
    <dgm:pt modelId="{48E2C30A-5BF2-43B2-9C3F-92D5650A1E00}" type="pres">
      <dgm:prSet presAssocID="{E88EA7AF-8E37-40AC-A01E-60DED69A5A25}" presName="Name0" presStyleCnt="0">
        <dgm:presLayoutVars>
          <dgm:dir/>
          <dgm:animLvl val="lvl"/>
          <dgm:resizeHandles val="exact"/>
        </dgm:presLayoutVars>
      </dgm:prSet>
      <dgm:spPr/>
    </dgm:pt>
    <dgm:pt modelId="{DFFFFEFA-FDB1-4C55-ACEA-9B34BDA0019B}" type="pres">
      <dgm:prSet presAssocID="{D899E88A-261F-4F9C-A7D1-72C7D8B26C89}" presName="boxAndChildren" presStyleCnt="0"/>
      <dgm:spPr/>
    </dgm:pt>
    <dgm:pt modelId="{1DD4F93E-E648-46F0-A012-30715D75AC06}" type="pres">
      <dgm:prSet presAssocID="{D899E88A-261F-4F9C-A7D1-72C7D8B26C89}" presName="parentTextBox" presStyleLbl="node1" presStyleIdx="0" presStyleCnt="4"/>
      <dgm:spPr/>
    </dgm:pt>
    <dgm:pt modelId="{DF18CAAC-C459-40EA-B375-D8AC2F027914}" type="pres">
      <dgm:prSet presAssocID="{D899E88A-261F-4F9C-A7D1-72C7D8B26C89}" presName="entireBox" presStyleLbl="node1" presStyleIdx="0" presStyleCnt="4"/>
      <dgm:spPr/>
    </dgm:pt>
    <dgm:pt modelId="{688A5012-24CA-4A7D-9A57-B8D92032FBB6}" type="pres">
      <dgm:prSet presAssocID="{D899E88A-261F-4F9C-A7D1-72C7D8B26C89}" presName="descendantBox" presStyleCnt="0"/>
      <dgm:spPr/>
    </dgm:pt>
    <dgm:pt modelId="{49BB91DD-BE58-4B46-BC74-0A746FEB50FD}" type="pres">
      <dgm:prSet presAssocID="{59A00405-29D6-43B2-B1F1-15A6868CA0C9}" presName="childTextBox" presStyleLbl="fgAccFollowNode1" presStyleIdx="0" presStyleCnt="8">
        <dgm:presLayoutVars>
          <dgm:bulletEnabled val="1"/>
        </dgm:presLayoutVars>
      </dgm:prSet>
      <dgm:spPr/>
    </dgm:pt>
    <dgm:pt modelId="{2250DFD8-CEB4-41B5-857C-0B246AFB523D}" type="pres">
      <dgm:prSet presAssocID="{2035EC33-6590-41FB-AE19-90CCFE536300}" presName="childTextBox" presStyleLbl="fgAccFollowNode1" presStyleIdx="1" presStyleCnt="8">
        <dgm:presLayoutVars>
          <dgm:bulletEnabled val="1"/>
        </dgm:presLayoutVars>
      </dgm:prSet>
      <dgm:spPr/>
    </dgm:pt>
    <dgm:pt modelId="{A60116EC-A5DF-42E9-AF38-F60142CA67E3}" type="pres">
      <dgm:prSet presAssocID="{D7C53897-8399-48D1-A735-D80563E514C1}" presName="sp" presStyleCnt="0"/>
      <dgm:spPr/>
    </dgm:pt>
    <dgm:pt modelId="{EBD0E546-7A13-4E53-AF83-DB7FD835786B}" type="pres">
      <dgm:prSet presAssocID="{048D9F9D-2DEB-4AE8-B9B1-A5FB40CE7F37}" presName="arrowAndChildren" presStyleCnt="0"/>
      <dgm:spPr/>
    </dgm:pt>
    <dgm:pt modelId="{C8093293-7568-4191-8CBD-483092E0A066}" type="pres">
      <dgm:prSet presAssocID="{048D9F9D-2DEB-4AE8-B9B1-A5FB40CE7F37}" presName="parentTextArrow" presStyleLbl="node1" presStyleIdx="0" presStyleCnt="4"/>
      <dgm:spPr/>
    </dgm:pt>
    <dgm:pt modelId="{49972C76-6D5A-42BF-9C1F-D71D9E241325}" type="pres">
      <dgm:prSet presAssocID="{048D9F9D-2DEB-4AE8-B9B1-A5FB40CE7F37}" presName="arrow" presStyleLbl="node1" presStyleIdx="1" presStyleCnt="4"/>
      <dgm:spPr/>
    </dgm:pt>
    <dgm:pt modelId="{0FF7A4DA-3187-4397-8B27-C46863D637AE}" type="pres">
      <dgm:prSet presAssocID="{048D9F9D-2DEB-4AE8-B9B1-A5FB40CE7F37}" presName="descendantArrow" presStyleCnt="0"/>
      <dgm:spPr/>
    </dgm:pt>
    <dgm:pt modelId="{BAD336C4-B484-49C6-B68A-5411FE69A085}" type="pres">
      <dgm:prSet presAssocID="{723DBE58-244E-4279-860E-CA7AEFE50DF9}" presName="childTextArrow" presStyleLbl="fgAccFollowNode1" presStyleIdx="2" presStyleCnt="8">
        <dgm:presLayoutVars>
          <dgm:bulletEnabled val="1"/>
        </dgm:presLayoutVars>
      </dgm:prSet>
      <dgm:spPr/>
    </dgm:pt>
    <dgm:pt modelId="{13B9EC47-E352-4920-B133-8EA5B2517F71}" type="pres">
      <dgm:prSet presAssocID="{05B3DAE2-566B-42F2-AD5B-BEC302ED3895}" presName="childTextArrow" presStyleLbl="fgAccFollowNode1" presStyleIdx="3" presStyleCnt="8">
        <dgm:presLayoutVars>
          <dgm:bulletEnabled val="1"/>
        </dgm:presLayoutVars>
      </dgm:prSet>
      <dgm:spPr/>
    </dgm:pt>
    <dgm:pt modelId="{CC932E78-6849-4A97-AB57-F7D4E83B83F8}" type="pres">
      <dgm:prSet presAssocID="{225A0D84-2C2E-431D-8325-18E3701D90FC}" presName="sp" presStyleCnt="0"/>
      <dgm:spPr/>
    </dgm:pt>
    <dgm:pt modelId="{9955113A-FEEB-4B0E-9629-4857B6B4830E}" type="pres">
      <dgm:prSet presAssocID="{BBB96CEF-F6B4-4076-B35A-D24863E21155}" presName="arrowAndChildren" presStyleCnt="0"/>
      <dgm:spPr/>
    </dgm:pt>
    <dgm:pt modelId="{B79A62BD-6194-41C8-9BD6-972D915A3F1C}" type="pres">
      <dgm:prSet presAssocID="{BBB96CEF-F6B4-4076-B35A-D24863E21155}" presName="parentTextArrow" presStyleLbl="node1" presStyleIdx="1" presStyleCnt="4"/>
      <dgm:spPr/>
    </dgm:pt>
    <dgm:pt modelId="{1F72E541-EFAA-4F4F-8BFB-2B0131F58251}" type="pres">
      <dgm:prSet presAssocID="{BBB96CEF-F6B4-4076-B35A-D24863E21155}" presName="arrow" presStyleLbl="node1" presStyleIdx="2" presStyleCnt="4"/>
      <dgm:spPr/>
    </dgm:pt>
    <dgm:pt modelId="{B6994445-C390-4A1B-9B7B-BCF16B5B0412}" type="pres">
      <dgm:prSet presAssocID="{BBB96CEF-F6B4-4076-B35A-D24863E21155}" presName="descendantArrow" presStyleCnt="0"/>
      <dgm:spPr/>
    </dgm:pt>
    <dgm:pt modelId="{575F579E-5E11-43E5-B277-3BADBF780334}" type="pres">
      <dgm:prSet presAssocID="{7760DC79-17FD-4707-B00E-D31B042C1318}" presName="childTextArrow" presStyleLbl="fgAccFollowNode1" presStyleIdx="4" presStyleCnt="8">
        <dgm:presLayoutVars>
          <dgm:bulletEnabled val="1"/>
        </dgm:presLayoutVars>
      </dgm:prSet>
      <dgm:spPr/>
    </dgm:pt>
    <dgm:pt modelId="{C305E967-9949-4F29-8BAF-C3DE0033FB9D}" type="pres">
      <dgm:prSet presAssocID="{D5BC626A-7D20-442B-BC0D-BCE022BB44DD}" presName="childTextArrow" presStyleLbl="fgAccFollowNode1" presStyleIdx="5" presStyleCnt="8">
        <dgm:presLayoutVars>
          <dgm:bulletEnabled val="1"/>
        </dgm:presLayoutVars>
      </dgm:prSet>
      <dgm:spPr/>
    </dgm:pt>
    <dgm:pt modelId="{904E49F9-EB12-4A73-9DB8-B9B9FB456FCA}" type="pres">
      <dgm:prSet presAssocID="{AD6C2A22-69CE-4942-B38A-8AC7FB590CCD}" presName="sp" presStyleCnt="0"/>
      <dgm:spPr/>
    </dgm:pt>
    <dgm:pt modelId="{FA3A198E-B5BF-4E6F-9DB3-93E75ADFE7B1}" type="pres">
      <dgm:prSet presAssocID="{2A5E9B4F-E4BF-4CE1-9A39-76F7C94DDBDB}" presName="arrowAndChildren" presStyleCnt="0"/>
      <dgm:spPr/>
    </dgm:pt>
    <dgm:pt modelId="{E06E4420-8CB6-47B7-96CA-2DC365A5AC56}" type="pres">
      <dgm:prSet presAssocID="{2A5E9B4F-E4BF-4CE1-9A39-76F7C94DDBDB}" presName="parentTextArrow" presStyleLbl="node1" presStyleIdx="2" presStyleCnt="4"/>
      <dgm:spPr/>
    </dgm:pt>
    <dgm:pt modelId="{6BA79008-95F7-4868-9E56-D298F0AA7125}" type="pres">
      <dgm:prSet presAssocID="{2A5E9B4F-E4BF-4CE1-9A39-76F7C94DDBDB}" presName="arrow" presStyleLbl="node1" presStyleIdx="3" presStyleCnt="4"/>
      <dgm:spPr/>
    </dgm:pt>
    <dgm:pt modelId="{238B247E-7B90-42E7-B16D-2FC73BE1B463}" type="pres">
      <dgm:prSet presAssocID="{2A5E9B4F-E4BF-4CE1-9A39-76F7C94DDBDB}" presName="descendantArrow" presStyleCnt="0"/>
      <dgm:spPr/>
    </dgm:pt>
    <dgm:pt modelId="{06DC478A-3BE2-41FA-B82A-819B608CB19D}" type="pres">
      <dgm:prSet presAssocID="{3299D39F-0D7E-4DD9-98D5-17F9A4564134}" presName="childTextArrow" presStyleLbl="fgAccFollowNode1" presStyleIdx="6" presStyleCnt="8">
        <dgm:presLayoutVars>
          <dgm:bulletEnabled val="1"/>
        </dgm:presLayoutVars>
      </dgm:prSet>
      <dgm:spPr/>
    </dgm:pt>
    <dgm:pt modelId="{CE7628DE-A3B4-4FD0-8FE5-FB8A3DFE731B}" type="pres">
      <dgm:prSet presAssocID="{B0589A63-9098-4174-B0A3-34F8419E48D3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CF5D9602-5126-4377-9415-F2EABEB3AF01}" type="presOf" srcId="{05B3DAE2-566B-42F2-AD5B-BEC302ED3895}" destId="{13B9EC47-E352-4920-B133-8EA5B2517F71}" srcOrd="0" destOrd="0" presId="urn:microsoft.com/office/officeart/2005/8/layout/process4"/>
    <dgm:cxn modelId="{8132830A-0238-47FF-90F3-388A7F484B01}" type="presOf" srcId="{D899E88A-261F-4F9C-A7D1-72C7D8B26C89}" destId="{1DD4F93E-E648-46F0-A012-30715D75AC06}" srcOrd="0" destOrd="0" presId="urn:microsoft.com/office/officeart/2005/8/layout/process4"/>
    <dgm:cxn modelId="{E020FF0B-3DDC-4E29-AFAE-7D9CBFBF1513}" type="presOf" srcId="{048D9F9D-2DEB-4AE8-B9B1-A5FB40CE7F37}" destId="{49972C76-6D5A-42BF-9C1F-D71D9E241325}" srcOrd="1" destOrd="0" presId="urn:microsoft.com/office/officeart/2005/8/layout/process4"/>
    <dgm:cxn modelId="{0A7A9113-E2FE-44A3-A249-910320D670A0}" srcId="{E88EA7AF-8E37-40AC-A01E-60DED69A5A25}" destId="{D899E88A-261F-4F9C-A7D1-72C7D8B26C89}" srcOrd="3" destOrd="0" parTransId="{E1BD6F61-C6AF-46D8-A6E0-75D550620318}" sibTransId="{678913CA-38F4-4721-9924-F69100FFD928}"/>
    <dgm:cxn modelId="{49BDB421-6ADA-49FC-9380-330C4D221A2E}" srcId="{BBB96CEF-F6B4-4076-B35A-D24863E21155}" destId="{7760DC79-17FD-4707-B00E-D31B042C1318}" srcOrd="0" destOrd="0" parTransId="{B603696C-3DA8-4A3F-ABBD-450B79F1A930}" sibTransId="{A2600DE7-2F1D-4B2F-9ADE-51BF30077D1A}"/>
    <dgm:cxn modelId="{CA544526-B9FC-4A5C-BA15-2B0FF4133D78}" srcId="{048D9F9D-2DEB-4AE8-B9B1-A5FB40CE7F37}" destId="{723DBE58-244E-4279-860E-CA7AEFE50DF9}" srcOrd="0" destOrd="0" parTransId="{2985210D-270E-47D5-8602-19CB3B47ACC4}" sibTransId="{019F8B8E-EC75-4027-9225-7CBBC34B2D15}"/>
    <dgm:cxn modelId="{199B6036-F8A0-4FD5-B533-FA2681D2DB88}" srcId="{E88EA7AF-8E37-40AC-A01E-60DED69A5A25}" destId="{048D9F9D-2DEB-4AE8-B9B1-A5FB40CE7F37}" srcOrd="2" destOrd="0" parTransId="{449C5EE7-3037-4757-9FDD-0E3B4767203C}" sibTransId="{D7C53897-8399-48D1-A735-D80563E514C1}"/>
    <dgm:cxn modelId="{133FBF40-44CD-4F62-81A0-9E006F81950C}" srcId="{048D9F9D-2DEB-4AE8-B9B1-A5FB40CE7F37}" destId="{05B3DAE2-566B-42F2-AD5B-BEC302ED3895}" srcOrd="1" destOrd="0" parTransId="{C86E9CFC-506C-4AD0-BFB4-4EE29849520C}" sibTransId="{92AB7667-8771-49E6-8306-0320C796ABE0}"/>
    <dgm:cxn modelId="{AF34FA47-3A87-4380-B860-300917EF70C5}" type="presOf" srcId="{2A5E9B4F-E4BF-4CE1-9A39-76F7C94DDBDB}" destId="{E06E4420-8CB6-47B7-96CA-2DC365A5AC56}" srcOrd="0" destOrd="0" presId="urn:microsoft.com/office/officeart/2005/8/layout/process4"/>
    <dgm:cxn modelId="{F859FF49-02A3-4659-B7D0-0A4B927B853A}" type="presOf" srcId="{BBB96CEF-F6B4-4076-B35A-D24863E21155}" destId="{1F72E541-EFAA-4F4F-8BFB-2B0131F58251}" srcOrd="1" destOrd="0" presId="urn:microsoft.com/office/officeart/2005/8/layout/process4"/>
    <dgm:cxn modelId="{609EC76B-07F0-4112-AA53-25E32B7A33AC}" type="presOf" srcId="{2A5E9B4F-E4BF-4CE1-9A39-76F7C94DDBDB}" destId="{6BA79008-95F7-4868-9E56-D298F0AA7125}" srcOrd="1" destOrd="0" presId="urn:microsoft.com/office/officeart/2005/8/layout/process4"/>
    <dgm:cxn modelId="{E281FB6B-7BC0-4185-9EF6-EEC5E9C851A7}" type="presOf" srcId="{3299D39F-0D7E-4DD9-98D5-17F9A4564134}" destId="{06DC478A-3BE2-41FA-B82A-819B608CB19D}" srcOrd="0" destOrd="0" presId="urn:microsoft.com/office/officeart/2005/8/layout/process4"/>
    <dgm:cxn modelId="{DB2A8D4C-BB6A-4BD8-83BF-310EB5BBA348}" type="presOf" srcId="{D5BC626A-7D20-442B-BC0D-BCE022BB44DD}" destId="{C305E967-9949-4F29-8BAF-C3DE0033FB9D}" srcOrd="0" destOrd="0" presId="urn:microsoft.com/office/officeart/2005/8/layout/process4"/>
    <dgm:cxn modelId="{FBDB0E4E-2712-4655-BFB6-43B4EEFE23A4}" type="presOf" srcId="{59A00405-29D6-43B2-B1F1-15A6868CA0C9}" destId="{49BB91DD-BE58-4B46-BC74-0A746FEB50FD}" srcOrd="0" destOrd="0" presId="urn:microsoft.com/office/officeart/2005/8/layout/process4"/>
    <dgm:cxn modelId="{B0131C51-9801-492D-87C7-2B6516AA915E}" srcId="{D899E88A-261F-4F9C-A7D1-72C7D8B26C89}" destId="{2035EC33-6590-41FB-AE19-90CCFE536300}" srcOrd="1" destOrd="0" parTransId="{B7E4AEBE-147C-46A5-A036-87341E8C5F2D}" sibTransId="{2EBE4C83-C1AD-4F34-9195-523929212743}"/>
    <dgm:cxn modelId="{0D42907C-711B-4286-92B4-7404FACC8E0B}" type="presOf" srcId="{048D9F9D-2DEB-4AE8-B9B1-A5FB40CE7F37}" destId="{C8093293-7568-4191-8CBD-483092E0A066}" srcOrd="0" destOrd="0" presId="urn:microsoft.com/office/officeart/2005/8/layout/process4"/>
    <dgm:cxn modelId="{C5ABA58C-727A-4F84-A72D-1DE57300B2DA}" type="presOf" srcId="{2035EC33-6590-41FB-AE19-90CCFE536300}" destId="{2250DFD8-CEB4-41B5-857C-0B246AFB523D}" srcOrd="0" destOrd="0" presId="urn:microsoft.com/office/officeart/2005/8/layout/process4"/>
    <dgm:cxn modelId="{5D8ADB92-F997-41FB-B7D3-CE49299A14C1}" srcId="{2A5E9B4F-E4BF-4CE1-9A39-76F7C94DDBDB}" destId="{B0589A63-9098-4174-B0A3-34F8419E48D3}" srcOrd="1" destOrd="0" parTransId="{8C166662-3F2B-4241-937D-818FF7972A35}" sibTransId="{313CCB37-B346-43B5-B1E5-CF873B046192}"/>
    <dgm:cxn modelId="{DEE08AA4-3B0E-4DAD-886B-9BB3A0FA1966}" srcId="{E88EA7AF-8E37-40AC-A01E-60DED69A5A25}" destId="{2A5E9B4F-E4BF-4CE1-9A39-76F7C94DDBDB}" srcOrd="0" destOrd="0" parTransId="{C56BC9E4-6A37-4528-9725-89D4948E5B3D}" sibTransId="{AD6C2A22-69CE-4942-B38A-8AC7FB590CCD}"/>
    <dgm:cxn modelId="{B76CD2AA-FA78-4918-B2B0-F64AD0BBC06E}" type="presOf" srcId="{B0589A63-9098-4174-B0A3-34F8419E48D3}" destId="{CE7628DE-A3B4-4FD0-8FE5-FB8A3DFE731B}" srcOrd="0" destOrd="0" presId="urn:microsoft.com/office/officeart/2005/8/layout/process4"/>
    <dgm:cxn modelId="{F25F49B4-855A-4B6C-BFF6-569754994344}" srcId="{2A5E9B4F-E4BF-4CE1-9A39-76F7C94DDBDB}" destId="{3299D39F-0D7E-4DD9-98D5-17F9A4564134}" srcOrd="0" destOrd="0" parTransId="{B9F53AF2-654D-43B5-9C8E-04D6B4F4D03C}" sibTransId="{3F4752D1-3E06-4B0F-94D7-E8F166D2EB74}"/>
    <dgm:cxn modelId="{0C88A5C1-B8E0-40C2-869D-2097F8AF3FE2}" srcId="{D899E88A-261F-4F9C-A7D1-72C7D8B26C89}" destId="{59A00405-29D6-43B2-B1F1-15A6868CA0C9}" srcOrd="0" destOrd="0" parTransId="{4451BE6F-F1F9-4FBD-BA3E-6C4C9CD5B9F1}" sibTransId="{56CD4156-232D-4F5F-8034-6C51A99032DA}"/>
    <dgm:cxn modelId="{7DE747C5-122D-4DFE-8992-091AE0ED52F2}" type="presOf" srcId="{BBB96CEF-F6B4-4076-B35A-D24863E21155}" destId="{B79A62BD-6194-41C8-9BD6-972D915A3F1C}" srcOrd="0" destOrd="0" presId="urn:microsoft.com/office/officeart/2005/8/layout/process4"/>
    <dgm:cxn modelId="{EA7D38D5-BF5A-4159-97B9-9292047774FD}" type="presOf" srcId="{7760DC79-17FD-4707-B00E-D31B042C1318}" destId="{575F579E-5E11-43E5-B277-3BADBF780334}" srcOrd="0" destOrd="0" presId="urn:microsoft.com/office/officeart/2005/8/layout/process4"/>
    <dgm:cxn modelId="{FDA930D8-3579-4F92-83FC-B45C3E7CB7BB}" type="presOf" srcId="{D899E88A-261F-4F9C-A7D1-72C7D8B26C89}" destId="{DF18CAAC-C459-40EA-B375-D8AC2F027914}" srcOrd="1" destOrd="0" presId="urn:microsoft.com/office/officeart/2005/8/layout/process4"/>
    <dgm:cxn modelId="{ADAC80DB-7B5E-4D97-BCAD-DF4284614F31}" type="presOf" srcId="{723DBE58-244E-4279-860E-CA7AEFE50DF9}" destId="{BAD336C4-B484-49C6-B68A-5411FE69A085}" srcOrd="0" destOrd="0" presId="urn:microsoft.com/office/officeart/2005/8/layout/process4"/>
    <dgm:cxn modelId="{8D0339E9-CB77-4459-962E-98217981FC20}" type="presOf" srcId="{E88EA7AF-8E37-40AC-A01E-60DED69A5A25}" destId="{48E2C30A-5BF2-43B2-9C3F-92D5650A1E00}" srcOrd="0" destOrd="0" presId="urn:microsoft.com/office/officeart/2005/8/layout/process4"/>
    <dgm:cxn modelId="{76F5ABE9-BD8F-413C-A192-A8CBC7D9FA5D}" srcId="{E88EA7AF-8E37-40AC-A01E-60DED69A5A25}" destId="{BBB96CEF-F6B4-4076-B35A-D24863E21155}" srcOrd="1" destOrd="0" parTransId="{366B3703-620F-4715-A4B1-7870F60422A6}" sibTransId="{225A0D84-2C2E-431D-8325-18E3701D90FC}"/>
    <dgm:cxn modelId="{2493E1F4-5C56-45D4-99E3-C33A6F588F87}" srcId="{BBB96CEF-F6B4-4076-B35A-D24863E21155}" destId="{D5BC626A-7D20-442B-BC0D-BCE022BB44DD}" srcOrd="1" destOrd="0" parTransId="{23A97CB5-09E0-42B2-B488-00E813D44842}" sibTransId="{425BC66D-E780-42CB-9D3B-CA78A2FC9C35}"/>
    <dgm:cxn modelId="{8092F149-3746-4AB5-BE82-B6D62FA6A623}" type="presParOf" srcId="{48E2C30A-5BF2-43B2-9C3F-92D5650A1E00}" destId="{DFFFFEFA-FDB1-4C55-ACEA-9B34BDA0019B}" srcOrd="0" destOrd="0" presId="urn:microsoft.com/office/officeart/2005/8/layout/process4"/>
    <dgm:cxn modelId="{D6E6C1A4-977C-4CFD-B07A-2B25A8974E4D}" type="presParOf" srcId="{DFFFFEFA-FDB1-4C55-ACEA-9B34BDA0019B}" destId="{1DD4F93E-E648-46F0-A012-30715D75AC06}" srcOrd="0" destOrd="0" presId="urn:microsoft.com/office/officeart/2005/8/layout/process4"/>
    <dgm:cxn modelId="{CE918CC8-3A4C-4F5F-BD8A-5066616BD378}" type="presParOf" srcId="{DFFFFEFA-FDB1-4C55-ACEA-9B34BDA0019B}" destId="{DF18CAAC-C459-40EA-B375-D8AC2F027914}" srcOrd="1" destOrd="0" presId="urn:microsoft.com/office/officeart/2005/8/layout/process4"/>
    <dgm:cxn modelId="{36250971-DEC3-4DCA-97D2-C521A98A91EF}" type="presParOf" srcId="{DFFFFEFA-FDB1-4C55-ACEA-9B34BDA0019B}" destId="{688A5012-24CA-4A7D-9A57-B8D92032FBB6}" srcOrd="2" destOrd="0" presId="urn:microsoft.com/office/officeart/2005/8/layout/process4"/>
    <dgm:cxn modelId="{4E25AB49-5CBE-4E49-B04E-09898DBEFEA7}" type="presParOf" srcId="{688A5012-24CA-4A7D-9A57-B8D92032FBB6}" destId="{49BB91DD-BE58-4B46-BC74-0A746FEB50FD}" srcOrd="0" destOrd="0" presId="urn:microsoft.com/office/officeart/2005/8/layout/process4"/>
    <dgm:cxn modelId="{7AFB5869-F1DB-4315-A5E5-406AFAB9861D}" type="presParOf" srcId="{688A5012-24CA-4A7D-9A57-B8D92032FBB6}" destId="{2250DFD8-CEB4-41B5-857C-0B246AFB523D}" srcOrd="1" destOrd="0" presId="urn:microsoft.com/office/officeart/2005/8/layout/process4"/>
    <dgm:cxn modelId="{D75C6C58-DD5A-43E7-9EE8-B3C02E6DCAF7}" type="presParOf" srcId="{48E2C30A-5BF2-43B2-9C3F-92D5650A1E00}" destId="{A60116EC-A5DF-42E9-AF38-F60142CA67E3}" srcOrd="1" destOrd="0" presId="urn:microsoft.com/office/officeart/2005/8/layout/process4"/>
    <dgm:cxn modelId="{3578D94D-8D46-4957-AA3E-003742352501}" type="presParOf" srcId="{48E2C30A-5BF2-43B2-9C3F-92D5650A1E00}" destId="{EBD0E546-7A13-4E53-AF83-DB7FD835786B}" srcOrd="2" destOrd="0" presId="urn:microsoft.com/office/officeart/2005/8/layout/process4"/>
    <dgm:cxn modelId="{AFAC3DC9-16EC-46AA-B0F7-62FEDD03A270}" type="presParOf" srcId="{EBD0E546-7A13-4E53-AF83-DB7FD835786B}" destId="{C8093293-7568-4191-8CBD-483092E0A066}" srcOrd="0" destOrd="0" presId="urn:microsoft.com/office/officeart/2005/8/layout/process4"/>
    <dgm:cxn modelId="{085F6E3E-231E-4367-A11A-4B1F2CD075FC}" type="presParOf" srcId="{EBD0E546-7A13-4E53-AF83-DB7FD835786B}" destId="{49972C76-6D5A-42BF-9C1F-D71D9E241325}" srcOrd="1" destOrd="0" presId="urn:microsoft.com/office/officeart/2005/8/layout/process4"/>
    <dgm:cxn modelId="{91F48D90-270D-47F4-A102-A9B50E4C6176}" type="presParOf" srcId="{EBD0E546-7A13-4E53-AF83-DB7FD835786B}" destId="{0FF7A4DA-3187-4397-8B27-C46863D637AE}" srcOrd="2" destOrd="0" presId="urn:microsoft.com/office/officeart/2005/8/layout/process4"/>
    <dgm:cxn modelId="{3FD1235F-98EA-4E90-A1AE-88D67EE46F79}" type="presParOf" srcId="{0FF7A4DA-3187-4397-8B27-C46863D637AE}" destId="{BAD336C4-B484-49C6-B68A-5411FE69A085}" srcOrd="0" destOrd="0" presId="urn:microsoft.com/office/officeart/2005/8/layout/process4"/>
    <dgm:cxn modelId="{A2092A09-4FD2-4398-8150-1CDF6DD30C7C}" type="presParOf" srcId="{0FF7A4DA-3187-4397-8B27-C46863D637AE}" destId="{13B9EC47-E352-4920-B133-8EA5B2517F71}" srcOrd="1" destOrd="0" presId="urn:microsoft.com/office/officeart/2005/8/layout/process4"/>
    <dgm:cxn modelId="{E167F4F8-F5C1-425E-8438-8A2EF427C7E6}" type="presParOf" srcId="{48E2C30A-5BF2-43B2-9C3F-92D5650A1E00}" destId="{CC932E78-6849-4A97-AB57-F7D4E83B83F8}" srcOrd="3" destOrd="0" presId="urn:microsoft.com/office/officeart/2005/8/layout/process4"/>
    <dgm:cxn modelId="{B67E0CAD-2F64-4DE6-B4A0-57FEB0E3BE70}" type="presParOf" srcId="{48E2C30A-5BF2-43B2-9C3F-92D5650A1E00}" destId="{9955113A-FEEB-4B0E-9629-4857B6B4830E}" srcOrd="4" destOrd="0" presId="urn:microsoft.com/office/officeart/2005/8/layout/process4"/>
    <dgm:cxn modelId="{E6E7A993-60F7-44F4-ADA2-2229BF7F62BE}" type="presParOf" srcId="{9955113A-FEEB-4B0E-9629-4857B6B4830E}" destId="{B79A62BD-6194-41C8-9BD6-972D915A3F1C}" srcOrd="0" destOrd="0" presId="urn:microsoft.com/office/officeart/2005/8/layout/process4"/>
    <dgm:cxn modelId="{AD90B9C2-0015-4EE2-869F-17974A69C081}" type="presParOf" srcId="{9955113A-FEEB-4B0E-9629-4857B6B4830E}" destId="{1F72E541-EFAA-4F4F-8BFB-2B0131F58251}" srcOrd="1" destOrd="0" presId="urn:microsoft.com/office/officeart/2005/8/layout/process4"/>
    <dgm:cxn modelId="{B161AAA9-5E29-4979-8085-3712A2F5B6E6}" type="presParOf" srcId="{9955113A-FEEB-4B0E-9629-4857B6B4830E}" destId="{B6994445-C390-4A1B-9B7B-BCF16B5B0412}" srcOrd="2" destOrd="0" presId="urn:microsoft.com/office/officeart/2005/8/layout/process4"/>
    <dgm:cxn modelId="{1E59E681-6CF2-4E58-8455-52FA49C93217}" type="presParOf" srcId="{B6994445-C390-4A1B-9B7B-BCF16B5B0412}" destId="{575F579E-5E11-43E5-B277-3BADBF780334}" srcOrd="0" destOrd="0" presId="urn:microsoft.com/office/officeart/2005/8/layout/process4"/>
    <dgm:cxn modelId="{91DBC919-10A5-4418-8A52-9F6244B9D61F}" type="presParOf" srcId="{B6994445-C390-4A1B-9B7B-BCF16B5B0412}" destId="{C305E967-9949-4F29-8BAF-C3DE0033FB9D}" srcOrd="1" destOrd="0" presId="urn:microsoft.com/office/officeart/2005/8/layout/process4"/>
    <dgm:cxn modelId="{8158A29C-7FBD-4CAF-92C8-1D04E0603FA8}" type="presParOf" srcId="{48E2C30A-5BF2-43B2-9C3F-92D5650A1E00}" destId="{904E49F9-EB12-4A73-9DB8-B9B9FB456FCA}" srcOrd="5" destOrd="0" presId="urn:microsoft.com/office/officeart/2005/8/layout/process4"/>
    <dgm:cxn modelId="{31FD9867-26C6-4522-9B4C-B259646420C2}" type="presParOf" srcId="{48E2C30A-5BF2-43B2-9C3F-92D5650A1E00}" destId="{FA3A198E-B5BF-4E6F-9DB3-93E75ADFE7B1}" srcOrd="6" destOrd="0" presId="urn:microsoft.com/office/officeart/2005/8/layout/process4"/>
    <dgm:cxn modelId="{F5826F04-2E07-4DE4-AA64-CF80B0049FD5}" type="presParOf" srcId="{FA3A198E-B5BF-4E6F-9DB3-93E75ADFE7B1}" destId="{E06E4420-8CB6-47B7-96CA-2DC365A5AC56}" srcOrd="0" destOrd="0" presId="urn:microsoft.com/office/officeart/2005/8/layout/process4"/>
    <dgm:cxn modelId="{BBCB724E-05DC-4F50-9A2E-180B603B0D63}" type="presParOf" srcId="{FA3A198E-B5BF-4E6F-9DB3-93E75ADFE7B1}" destId="{6BA79008-95F7-4868-9E56-D298F0AA7125}" srcOrd="1" destOrd="0" presId="urn:microsoft.com/office/officeart/2005/8/layout/process4"/>
    <dgm:cxn modelId="{793124F2-C9CD-407E-84FD-8E597B68C01D}" type="presParOf" srcId="{FA3A198E-B5BF-4E6F-9DB3-93E75ADFE7B1}" destId="{238B247E-7B90-42E7-B16D-2FC73BE1B463}" srcOrd="2" destOrd="0" presId="urn:microsoft.com/office/officeart/2005/8/layout/process4"/>
    <dgm:cxn modelId="{AF80BC80-FEFF-4577-8C19-87228FF54842}" type="presParOf" srcId="{238B247E-7B90-42E7-B16D-2FC73BE1B463}" destId="{06DC478A-3BE2-41FA-B82A-819B608CB19D}" srcOrd="0" destOrd="0" presId="urn:microsoft.com/office/officeart/2005/8/layout/process4"/>
    <dgm:cxn modelId="{6379B0FA-5173-4B5A-8D5C-5450A7EAE905}" type="presParOf" srcId="{238B247E-7B90-42E7-B16D-2FC73BE1B463}" destId="{CE7628DE-A3B4-4FD0-8FE5-FB8A3DFE731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5FD96-32CA-4C9A-A323-B96B13C93277}">
      <dsp:nvSpPr>
        <dsp:cNvPr id="0" name=""/>
        <dsp:cNvSpPr/>
      </dsp:nvSpPr>
      <dsp:spPr>
        <a:xfrm>
          <a:off x="0" y="1845166"/>
          <a:ext cx="8851900" cy="22400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D4A8B-F0E1-4FD6-AFD6-02B84EDD46A2}">
      <dsp:nvSpPr>
        <dsp:cNvPr id="0" name=""/>
        <dsp:cNvSpPr/>
      </dsp:nvSpPr>
      <dsp:spPr>
        <a:xfrm>
          <a:off x="3500" y="0"/>
          <a:ext cx="1530713" cy="2240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Global bio pesticide market was 10 Million dollars</a:t>
          </a:r>
        </a:p>
      </dsp:txBody>
      <dsp:txXfrm>
        <a:off x="3500" y="0"/>
        <a:ext cx="1530713" cy="2240068"/>
      </dsp:txXfrm>
    </dsp:sp>
    <dsp:sp modelId="{67E6C37D-F68B-40B8-BE5B-EA7B3CC6AA20}">
      <dsp:nvSpPr>
        <dsp:cNvPr id="0" name=""/>
        <dsp:cNvSpPr/>
      </dsp:nvSpPr>
      <dsp:spPr>
        <a:xfrm>
          <a:off x="565050" y="2607999"/>
          <a:ext cx="560017" cy="56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9B5EA-3018-4DBA-9A2E-010DA8179945}">
      <dsp:nvSpPr>
        <dsp:cNvPr id="0" name=""/>
        <dsp:cNvSpPr/>
      </dsp:nvSpPr>
      <dsp:spPr>
        <a:xfrm>
          <a:off x="1617500" y="100959"/>
          <a:ext cx="1530713" cy="2240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chemeClr val="tx1"/>
              </a:solidFill>
            </a:rPr>
            <a:t>425 million dollar </a:t>
          </a:r>
          <a:r>
            <a:rPr lang="en-US" sz="1600" kern="1200" dirty="0">
              <a:solidFill>
                <a:schemeClr val="tx1"/>
              </a:solidFill>
            </a:rPr>
            <a:t>paid for bio pesticide company by Bayer Ag –the gate for big investments  opened</a:t>
          </a:r>
        </a:p>
      </dsp:txBody>
      <dsp:txXfrm>
        <a:off x="1617500" y="100959"/>
        <a:ext cx="1530713" cy="2240068"/>
      </dsp:txXfrm>
    </dsp:sp>
    <dsp:sp modelId="{BA761236-9D7C-4BEE-B04D-C813247A2609}">
      <dsp:nvSpPr>
        <dsp:cNvPr id="0" name=""/>
        <dsp:cNvSpPr/>
      </dsp:nvSpPr>
      <dsp:spPr>
        <a:xfrm>
          <a:off x="2018708" y="2607999"/>
          <a:ext cx="560017" cy="56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57955-4322-49E7-95C7-6465C6453FE2}">
      <dsp:nvSpPr>
        <dsp:cNvPr id="0" name=""/>
        <dsp:cNvSpPr/>
      </dsp:nvSpPr>
      <dsp:spPr>
        <a:xfrm>
          <a:off x="3221274" y="0"/>
          <a:ext cx="1530713" cy="2240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Timorex</a:t>
          </a:r>
          <a:r>
            <a:rPr lang="en-US" sz="1600" kern="1200" dirty="0"/>
            <a:t> gold won the best bio pesticide in the world  (</a:t>
          </a:r>
          <a:r>
            <a:rPr lang="en-US" sz="1600" kern="1200" dirty="0" err="1"/>
            <a:t>agro</a:t>
          </a:r>
          <a:r>
            <a:rPr lang="en-US" sz="1600" kern="1200" dirty="0"/>
            <a:t> award)</a:t>
          </a:r>
        </a:p>
      </dsp:txBody>
      <dsp:txXfrm>
        <a:off x="3221274" y="0"/>
        <a:ext cx="1530713" cy="2240068"/>
      </dsp:txXfrm>
    </dsp:sp>
    <dsp:sp modelId="{C6230822-08DE-4378-A05A-6DD02B9FBBAF}">
      <dsp:nvSpPr>
        <dsp:cNvPr id="0" name=""/>
        <dsp:cNvSpPr/>
      </dsp:nvSpPr>
      <dsp:spPr>
        <a:xfrm>
          <a:off x="3681785" y="2581275"/>
          <a:ext cx="560017" cy="56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8D144-F496-4759-8CBE-25BD0596DB0C}">
      <dsp:nvSpPr>
        <dsp:cNvPr id="0" name=""/>
        <dsp:cNvSpPr/>
      </dsp:nvSpPr>
      <dsp:spPr>
        <a:xfrm>
          <a:off x="4787897" y="364974"/>
          <a:ext cx="1530713" cy="2240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200 million dollar evaluation for bio pesticide company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Dani </a:t>
          </a:r>
          <a:r>
            <a:rPr lang="en-US" sz="1600" kern="1200" dirty="0" err="1">
              <a:solidFill>
                <a:schemeClr val="tx1"/>
              </a:solidFill>
            </a:rPr>
            <a:t>Neifeld</a:t>
          </a:r>
          <a:r>
            <a:rPr lang="en-US" sz="1600" kern="1200" dirty="0">
              <a:solidFill>
                <a:schemeClr val="tx1"/>
              </a:solidFill>
            </a:rPr>
            <a:t>  has founded</a:t>
          </a:r>
          <a:endParaRPr lang="en-US" sz="1600" kern="1200" dirty="0"/>
        </a:p>
      </dsp:txBody>
      <dsp:txXfrm>
        <a:off x="4787897" y="364974"/>
        <a:ext cx="1530713" cy="2240068"/>
      </dsp:txXfrm>
    </dsp:sp>
    <dsp:sp modelId="{4FA0270C-6C64-499D-A539-4A17A0A147B6}">
      <dsp:nvSpPr>
        <dsp:cNvPr id="0" name=""/>
        <dsp:cNvSpPr/>
      </dsp:nvSpPr>
      <dsp:spPr>
        <a:xfrm>
          <a:off x="5284963" y="2635966"/>
          <a:ext cx="560017" cy="56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2A193-5FBA-4CC0-A436-10AAC68D3DC8}">
      <dsp:nvSpPr>
        <dsp:cNvPr id="0" name=""/>
        <dsp:cNvSpPr/>
      </dsp:nvSpPr>
      <dsp:spPr>
        <a:xfrm>
          <a:off x="6432495" y="0"/>
          <a:ext cx="1530713" cy="2240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World market growing rapidly to the 5 billion dollar mark with 15.7 % CGR</a:t>
          </a:r>
        </a:p>
      </dsp:txBody>
      <dsp:txXfrm>
        <a:off x="6432495" y="0"/>
        <a:ext cx="1530713" cy="2240068"/>
      </dsp:txXfrm>
    </dsp:sp>
    <dsp:sp modelId="{F7FCB7E8-0EC1-4205-AAA4-958A9EB98509}">
      <dsp:nvSpPr>
        <dsp:cNvPr id="0" name=""/>
        <dsp:cNvSpPr/>
      </dsp:nvSpPr>
      <dsp:spPr>
        <a:xfrm>
          <a:off x="6937970" y="2640727"/>
          <a:ext cx="560017" cy="56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11FEB-5A1D-420A-813F-12047F31EC43}">
      <dsp:nvSpPr>
        <dsp:cNvPr id="0" name=""/>
        <dsp:cNvSpPr/>
      </dsp:nvSpPr>
      <dsp:spPr>
        <a:xfrm rot="5400000">
          <a:off x="-219212" y="219476"/>
          <a:ext cx="1461419" cy="10229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Production</a:t>
          </a:r>
        </a:p>
      </dsp:txBody>
      <dsp:txXfrm rot="-5400000">
        <a:off x="2" y="511760"/>
        <a:ext cx="1022993" cy="438426"/>
      </dsp:txXfrm>
    </dsp:sp>
    <dsp:sp modelId="{2019B7F7-70B5-474F-90BF-29B71F9A6AE1}">
      <dsp:nvSpPr>
        <dsp:cNvPr id="0" name=""/>
        <dsp:cNvSpPr/>
      </dsp:nvSpPr>
      <dsp:spPr>
        <a:xfrm rot="5400000">
          <a:off x="2775237" y="-1752243"/>
          <a:ext cx="949922" cy="4454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Farmers in Tamale – waiting to start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MOFA (Ministry of Food and Agriculture) - Extension Officers</a:t>
          </a:r>
        </a:p>
      </dsp:txBody>
      <dsp:txXfrm rot="-5400000">
        <a:off x="1022994" y="46371"/>
        <a:ext cx="4408039" cy="857180"/>
      </dsp:txXfrm>
    </dsp:sp>
    <dsp:sp modelId="{1A3EF900-148D-4CFD-8A2F-E90EBE0A3E26}">
      <dsp:nvSpPr>
        <dsp:cNvPr id="0" name=""/>
        <dsp:cNvSpPr/>
      </dsp:nvSpPr>
      <dsp:spPr>
        <a:xfrm rot="5400000">
          <a:off x="-219212" y="1536252"/>
          <a:ext cx="1461419" cy="10229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Research</a:t>
          </a:r>
        </a:p>
      </dsp:txBody>
      <dsp:txXfrm rot="-5400000">
        <a:off x="2" y="1828536"/>
        <a:ext cx="1022993" cy="438426"/>
      </dsp:txXfrm>
    </dsp:sp>
    <dsp:sp modelId="{8D152BC2-DA84-455B-8192-29737762070F}">
      <dsp:nvSpPr>
        <dsp:cNvPr id="0" name=""/>
        <dsp:cNvSpPr/>
      </dsp:nvSpPr>
      <dsp:spPr>
        <a:xfrm rot="5400000">
          <a:off x="2775237" y="-430882"/>
          <a:ext cx="949922" cy="4454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1" kern="1200" dirty="0"/>
            <a:t>Research - University of Ghana - Center of Crop Improvement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  </a:t>
          </a:r>
          <a:r>
            <a:rPr lang="en-US" sz="1800" kern="1200" dirty="0"/>
            <a:t> </a:t>
          </a:r>
        </a:p>
      </dsp:txBody>
      <dsp:txXfrm rot="-5400000">
        <a:off x="1022994" y="1367732"/>
        <a:ext cx="4408039" cy="857180"/>
      </dsp:txXfrm>
    </dsp:sp>
    <dsp:sp modelId="{25A557BB-519B-4426-97CC-8833F52A4599}">
      <dsp:nvSpPr>
        <dsp:cNvPr id="0" name=""/>
        <dsp:cNvSpPr/>
      </dsp:nvSpPr>
      <dsp:spPr>
        <a:xfrm rot="5400000">
          <a:off x="-219212" y="2853027"/>
          <a:ext cx="1461419" cy="10229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Registration</a:t>
          </a:r>
        </a:p>
      </dsp:txBody>
      <dsp:txXfrm rot="-5400000">
        <a:off x="2" y="3145311"/>
        <a:ext cx="1022993" cy="438426"/>
      </dsp:txXfrm>
    </dsp:sp>
    <dsp:sp modelId="{6971607E-A602-45F6-BA64-8DEB6E28549B}">
      <dsp:nvSpPr>
        <dsp:cNvPr id="0" name=""/>
        <dsp:cNvSpPr/>
      </dsp:nvSpPr>
      <dsp:spPr>
        <a:xfrm rot="5400000">
          <a:off x="2775237" y="881570"/>
          <a:ext cx="949922" cy="4454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1" kern="1200" dirty="0"/>
            <a:t>EPA – Registration department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1" kern="1200" dirty="0"/>
            <a:t>Formulation, Manufacturing – Green gro Company </a:t>
          </a:r>
          <a:endParaRPr lang="en-US" sz="1800" kern="1200" dirty="0"/>
        </a:p>
      </dsp:txBody>
      <dsp:txXfrm rot="-5400000">
        <a:off x="1022994" y="2680185"/>
        <a:ext cx="4408039" cy="857180"/>
      </dsp:txXfrm>
    </dsp:sp>
    <dsp:sp modelId="{8820B160-B25A-46AA-8AC4-40C1BACED951}">
      <dsp:nvSpPr>
        <dsp:cNvPr id="0" name=""/>
        <dsp:cNvSpPr/>
      </dsp:nvSpPr>
      <dsp:spPr>
        <a:xfrm rot="5400000">
          <a:off x="-219212" y="4169802"/>
          <a:ext cx="1461419" cy="10229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Finance</a:t>
          </a:r>
          <a:r>
            <a:rPr lang="en-US" sz="1400" kern="1200" dirty="0"/>
            <a:t> </a:t>
          </a:r>
        </a:p>
      </dsp:txBody>
      <dsp:txXfrm rot="-5400000">
        <a:off x="2" y="4462086"/>
        <a:ext cx="1022993" cy="438426"/>
      </dsp:txXfrm>
    </dsp:sp>
    <dsp:sp modelId="{3631A323-FE43-4547-92FC-D90C461FC259}">
      <dsp:nvSpPr>
        <dsp:cNvPr id="0" name=""/>
        <dsp:cNvSpPr/>
      </dsp:nvSpPr>
      <dsp:spPr>
        <a:xfrm rot="5400000">
          <a:off x="2775148" y="2155323"/>
          <a:ext cx="949922" cy="4454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Marketing- Mega concept Company  </a:t>
          </a:r>
          <a:r>
            <a:rPr lang="en-US" sz="1800" kern="1200" dirty="0"/>
            <a:t>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Stanbic Bank – </a:t>
          </a:r>
          <a:r>
            <a:rPr lang="en-US" sz="1800" kern="1200" dirty="0"/>
            <a:t>Agribusiness Department</a:t>
          </a:r>
        </a:p>
      </dsp:txBody>
      <dsp:txXfrm rot="-5400000">
        <a:off x="1022905" y="3953938"/>
        <a:ext cx="4408039" cy="857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8CAAC-C459-40EA-B375-D8AC2F027914}">
      <dsp:nvSpPr>
        <dsp:cNvPr id="0" name=""/>
        <dsp:cNvSpPr/>
      </dsp:nvSpPr>
      <dsp:spPr>
        <a:xfrm>
          <a:off x="0" y="3885448"/>
          <a:ext cx="6337738" cy="850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2023 4th quarter</a:t>
          </a:r>
        </a:p>
      </dsp:txBody>
      <dsp:txXfrm>
        <a:off x="0" y="3885448"/>
        <a:ext cx="6337738" cy="459022"/>
      </dsp:txXfrm>
    </dsp:sp>
    <dsp:sp modelId="{49BB91DD-BE58-4B46-BC74-0A746FEB50FD}">
      <dsp:nvSpPr>
        <dsp:cNvPr id="0" name=""/>
        <dsp:cNvSpPr/>
      </dsp:nvSpPr>
      <dsp:spPr>
        <a:xfrm>
          <a:off x="0" y="4327469"/>
          <a:ext cx="3168868" cy="3910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Estimated expanses : 40150 USD</a:t>
          </a:r>
        </a:p>
        <a:p>
          <a:pPr marL="0" lvl="0" indent="0" algn="ctr" defTabSz="4445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Production</a:t>
          </a:r>
        </a:p>
      </dsp:txBody>
      <dsp:txXfrm>
        <a:off x="0" y="4327469"/>
        <a:ext cx="3168868" cy="391018"/>
      </dsp:txXfrm>
    </dsp:sp>
    <dsp:sp modelId="{2250DFD8-CEB4-41B5-857C-0B246AFB523D}">
      <dsp:nvSpPr>
        <dsp:cNvPr id="0" name=""/>
        <dsp:cNvSpPr/>
      </dsp:nvSpPr>
      <dsp:spPr>
        <a:xfrm>
          <a:off x="3168869" y="4327469"/>
          <a:ext cx="3168868" cy="3910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Estimated investments for 2024 : 200000 USD</a:t>
          </a:r>
        </a:p>
      </dsp:txBody>
      <dsp:txXfrm>
        <a:off x="3168869" y="4327469"/>
        <a:ext cx="3168868" cy="391018"/>
      </dsp:txXfrm>
    </dsp:sp>
    <dsp:sp modelId="{49972C76-6D5A-42BF-9C1F-D71D9E241325}">
      <dsp:nvSpPr>
        <dsp:cNvPr id="0" name=""/>
        <dsp:cNvSpPr/>
      </dsp:nvSpPr>
      <dsp:spPr>
        <a:xfrm rot="10800000">
          <a:off x="0" y="2590835"/>
          <a:ext cx="6337738" cy="130736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2023 3rd quarter</a:t>
          </a:r>
        </a:p>
      </dsp:txBody>
      <dsp:txXfrm rot="-10800000">
        <a:off x="0" y="2590835"/>
        <a:ext cx="6337738" cy="458884"/>
      </dsp:txXfrm>
    </dsp:sp>
    <dsp:sp modelId="{BAD336C4-B484-49C6-B68A-5411FE69A085}">
      <dsp:nvSpPr>
        <dsp:cNvPr id="0" name=""/>
        <dsp:cNvSpPr/>
      </dsp:nvSpPr>
      <dsp:spPr>
        <a:xfrm>
          <a:off x="0" y="3049720"/>
          <a:ext cx="3168868" cy="390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Estimated expanses : 39050 USD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Formulation </a:t>
          </a:r>
        </a:p>
      </dsp:txBody>
      <dsp:txXfrm>
        <a:off x="0" y="3049720"/>
        <a:ext cx="3168868" cy="390901"/>
      </dsp:txXfrm>
    </dsp:sp>
    <dsp:sp modelId="{13B9EC47-E352-4920-B133-8EA5B2517F71}">
      <dsp:nvSpPr>
        <dsp:cNvPr id="0" name=""/>
        <dsp:cNvSpPr/>
      </dsp:nvSpPr>
      <dsp:spPr>
        <a:xfrm>
          <a:off x="3168869" y="3049720"/>
          <a:ext cx="3168868" cy="390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0</a:t>
          </a:r>
        </a:p>
      </dsp:txBody>
      <dsp:txXfrm>
        <a:off x="3168869" y="3049720"/>
        <a:ext cx="3168868" cy="390901"/>
      </dsp:txXfrm>
    </dsp:sp>
    <dsp:sp modelId="{1F72E541-EFAA-4F4F-8BFB-2B0131F58251}">
      <dsp:nvSpPr>
        <dsp:cNvPr id="0" name=""/>
        <dsp:cNvSpPr/>
      </dsp:nvSpPr>
      <dsp:spPr>
        <a:xfrm rot="10800000">
          <a:off x="0" y="1296223"/>
          <a:ext cx="6337738" cy="130736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2023 2nd quarter</a:t>
          </a:r>
        </a:p>
      </dsp:txBody>
      <dsp:txXfrm rot="-10800000">
        <a:off x="0" y="1296223"/>
        <a:ext cx="6337738" cy="458884"/>
      </dsp:txXfrm>
    </dsp:sp>
    <dsp:sp modelId="{575F579E-5E11-43E5-B277-3BADBF780334}">
      <dsp:nvSpPr>
        <dsp:cNvPr id="0" name=""/>
        <dsp:cNvSpPr/>
      </dsp:nvSpPr>
      <dsp:spPr>
        <a:xfrm>
          <a:off x="0" y="1755107"/>
          <a:ext cx="3168868" cy="390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Estimated expanses : 48950 USD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Demo farm, Biomass production</a:t>
          </a:r>
        </a:p>
      </dsp:txBody>
      <dsp:txXfrm>
        <a:off x="0" y="1755107"/>
        <a:ext cx="3168868" cy="390901"/>
      </dsp:txXfrm>
    </dsp:sp>
    <dsp:sp modelId="{C305E967-9949-4F29-8BAF-C3DE0033FB9D}">
      <dsp:nvSpPr>
        <dsp:cNvPr id="0" name=""/>
        <dsp:cNvSpPr/>
      </dsp:nvSpPr>
      <dsp:spPr>
        <a:xfrm>
          <a:off x="3168869" y="1755107"/>
          <a:ext cx="3168868" cy="390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Estimated investments : 150000  USD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VC, private investors</a:t>
          </a:r>
        </a:p>
      </dsp:txBody>
      <dsp:txXfrm>
        <a:off x="3168869" y="1755107"/>
        <a:ext cx="3168868" cy="390901"/>
      </dsp:txXfrm>
    </dsp:sp>
    <dsp:sp modelId="{6BA79008-95F7-4868-9E56-D298F0AA7125}">
      <dsp:nvSpPr>
        <dsp:cNvPr id="0" name=""/>
        <dsp:cNvSpPr/>
      </dsp:nvSpPr>
      <dsp:spPr>
        <a:xfrm rot="10800000">
          <a:off x="0" y="1610"/>
          <a:ext cx="6337738" cy="130736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2023 1st quarter</a:t>
          </a:r>
        </a:p>
      </dsp:txBody>
      <dsp:txXfrm rot="-10800000">
        <a:off x="0" y="1610"/>
        <a:ext cx="6337738" cy="458884"/>
      </dsp:txXfrm>
    </dsp:sp>
    <dsp:sp modelId="{06DC478A-3BE2-41FA-B82A-819B608CB19D}">
      <dsp:nvSpPr>
        <dsp:cNvPr id="0" name=""/>
        <dsp:cNvSpPr/>
      </dsp:nvSpPr>
      <dsp:spPr>
        <a:xfrm>
          <a:off x="0" y="460494"/>
          <a:ext cx="3168868" cy="390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Estimated expanses : 36300 USD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Company establishment, Forming partnerships, POC </a:t>
          </a:r>
        </a:p>
      </dsp:txBody>
      <dsp:txXfrm>
        <a:off x="0" y="460494"/>
        <a:ext cx="3168868" cy="390901"/>
      </dsp:txXfrm>
    </dsp:sp>
    <dsp:sp modelId="{CE7628DE-A3B4-4FD0-8FE5-FB8A3DFE731B}">
      <dsp:nvSpPr>
        <dsp:cNvPr id="0" name=""/>
        <dsp:cNvSpPr/>
      </dsp:nvSpPr>
      <dsp:spPr>
        <a:xfrm>
          <a:off x="3168869" y="460494"/>
          <a:ext cx="3168868" cy="390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Estimated investments : 18000 USD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Pears program, founders.</a:t>
          </a:r>
        </a:p>
      </dsp:txBody>
      <dsp:txXfrm>
        <a:off x="3168869" y="460494"/>
        <a:ext cx="3168868" cy="39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>
            <a:extLst>
              <a:ext uri="{FF2B5EF4-FFF2-40B4-BE49-F238E27FC236}">
                <a16:creationId xmlns:a16="http://schemas.microsoft.com/office/drawing/2014/main" id="{EF03BF5B-2F9F-43C3-9B40-BD9BF027B0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Google Shape;4;n">
            <a:extLst>
              <a:ext uri="{FF2B5EF4-FFF2-40B4-BE49-F238E27FC236}">
                <a16:creationId xmlns:a16="http://schemas.microsoft.com/office/drawing/2014/main" id="{22557782-239D-4A85-BCC3-2476625C0C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74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4;p1:notes">
            <a:extLst>
              <a:ext uri="{FF2B5EF4-FFF2-40B4-BE49-F238E27FC236}">
                <a16:creationId xmlns:a16="http://schemas.microsoft.com/office/drawing/2014/main" id="{B8DE7E7E-7D91-A2E3-ECB8-51F42EB0939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Google Shape;85;p1:notes">
            <a:extLst>
              <a:ext uri="{FF2B5EF4-FFF2-40B4-BE49-F238E27FC236}">
                <a16:creationId xmlns:a16="http://schemas.microsoft.com/office/drawing/2014/main" id="{A078FD7C-A7C8-7382-A785-CF74D0C925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94;p3:notes">
            <a:extLst>
              <a:ext uri="{FF2B5EF4-FFF2-40B4-BE49-F238E27FC236}">
                <a16:creationId xmlns:a16="http://schemas.microsoft.com/office/drawing/2014/main" id="{493A0006-2221-294F-AF35-A67FC7A5D6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Google Shape;95;p3:notes">
            <a:extLst>
              <a:ext uri="{FF2B5EF4-FFF2-40B4-BE49-F238E27FC236}">
                <a16:creationId xmlns:a16="http://schemas.microsoft.com/office/drawing/2014/main" id="{90E6EB9D-CD1C-4FF8-28B6-5BFD40DEB15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03;p2:notes">
            <a:extLst>
              <a:ext uri="{FF2B5EF4-FFF2-40B4-BE49-F238E27FC236}">
                <a16:creationId xmlns:a16="http://schemas.microsoft.com/office/drawing/2014/main" id="{6F0AEF1D-6555-D22A-2574-51720924B6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Google Shape;104;p2:notes">
            <a:extLst>
              <a:ext uri="{FF2B5EF4-FFF2-40B4-BE49-F238E27FC236}">
                <a16:creationId xmlns:a16="http://schemas.microsoft.com/office/drawing/2014/main" id="{47AB1940-AF4B-F335-0004-8DEA26F88B5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8;p6:notes">
            <a:extLst>
              <a:ext uri="{FF2B5EF4-FFF2-40B4-BE49-F238E27FC236}">
                <a16:creationId xmlns:a16="http://schemas.microsoft.com/office/drawing/2014/main" id="{98570364-BACF-3DAA-BE4E-8B328BCA696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29;p6:notes">
            <a:extLst>
              <a:ext uri="{FF2B5EF4-FFF2-40B4-BE49-F238E27FC236}">
                <a16:creationId xmlns:a16="http://schemas.microsoft.com/office/drawing/2014/main" id="{1ED5D714-A509-0F67-1CE8-15B3A76054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39;p7:notes">
            <a:extLst>
              <a:ext uri="{FF2B5EF4-FFF2-40B4-BE49-F238E27FC236}">
                <a16:creationId xmlns:a16="http://schemas.microsoft.com/office/drawing/2014/main" id="{EAF85515-0251-A793-8411-60DD5626ED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Google Shape;140;p7:notes">
            <a:extLst>
              <a:ext uri="{FF2B5EF4-FFF2-40B4-BE49-F238E27FC236}">
                <a16:creationId xmlns:a16="http://schemas.microsoft.com/office/drawing/2014/main" id="{6BB131FA-93E8-6B14-26C4-8977C960368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29F12A49-224B-509D-F93C-7CFAB9190AD1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FDA057-0B56-0197-0D33-32F1CA8103C3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5B02D18-CCAB-20BC-0CBE-D31442B08B0D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BA7262D1-A63E-2711-724E-BFED5E7AD49A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81FDD435-FF55-2C02-079D-2E102590D3BB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82584E4-CB89-A6AB-7243-A4BFA5802F47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FAF838FA-A8AA-99A7-B8FB-65668543C6ED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BEF4D00D-32E5-FAF4-9F5B-37C5766459B9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AC06C5A2-B086-E8F4-B0D9-8BDF4E1C4B49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32FAB840-1EF3-2279-3F49-8DED00171B3F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228D7764-604D-9DD7-F325-A5DD73677033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2894CE4-8814-B5EC-5FE4-81DEC870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D7FD131-1531-79C1-22A2-37506FBA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A52AC6A-1D91-0CCF-9A7E-334D54B5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90B7-4410-490C-9748-81F6BE2EA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1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B1DA3-E78B-81D6-87ED-8DCDCEC9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79528-EBD5-7B26-10BA-D2C1B4EF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2A31D-9BFA-A988-0118-290A081E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D33F-C9D3-4C88-8BAC-85962AC3C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39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0B6A6C66-BEA6-DC7E-977D-51531DEBA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C906FF41-5279-0DA0-6A36-FFB5DFC33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en-US" dirty="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3512603-DAA9-CAC7-E4A4-A814371C52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4E38F0-C24B-F6AE-40EF-4DE1F84ED3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2D0C4F-BBE4-3283-09DA-C0BD72BDCA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AAF3-AA6A-403C-B2A2-5E0094691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328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0385-C3D6-7DA7-DFA6-D9280C1F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ACEE7-6924-B341-A77C-082CD094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DF656-63F9-10AB-1596-C042485D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F4AC-3F01-4BFD-A056-BC7B2EFCC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906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6E1E46A-C48E-5A52-4D5C-5A07EEEC3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CDEA3377-C22D-E7FA-D3B2-F118E11F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37A1C37-B4C1-C80D-9D15-601769814F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6042C3B-EB6B-8246-EC48-557E6BD4E0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997E6C-DBD0-CED3-8F6B-1E45BF5C3D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DD62-BFDF-4D02-B3FA-798A1CE6F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438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DA24D-DF83-3A0E-8E0F-60668CA1FA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8E95-6F8F-0358-AB61-6663B04420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2A89-D0E3-C1F5-7E3D-164BF64944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88FF-36D3-4110-A416-F15EE034B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19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1858C-E4E5-B560-1648-3594D01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D6A2-9132-DD99-FDD0-842BC4C6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49081-7C60-CECA-B289-232208FF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B995-67E2-45C8-A246-C0393D14D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15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FEC7F-DA4E-71DC-4D55-07731A00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F1E69-3DB6-8C92-3C02-0BB5EA26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DD42D-16AE-2E26-2A05-0961FE78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6651-BCDC-460F-AD81-F39DA49D24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4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628E5-9927-040A-1F19-8B6266B2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1A79-374A-C3F3-C515-27327892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37D0-49F3-5DD2-D87C-13B6E06A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7786-46FA-4F06-B7C2-70790D17D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5938F-4327-11FD-86C6-4AF9B1CF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8CF98-5A4F-81AE-C9DA-3111FA2D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A8E15-1087-7C4E-4CD3-3A1EBE23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893E-2601-4768-AC0C-395B161E7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3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911A72-081D-4C60-112E-16742BAC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85920C-9B06-55B5-95F7-3A0F5E97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A1C83B-893B-F8EB-2BAE-12BB06C1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212C-EE4F-44B7-8181-4E21B25E9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C90C7D-D9E7-024B-D21C-907BAAC4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85B593-00B9-CD81-56DB-A832AD2C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C5FA2C-309A-8D34-E07C-D32803F2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ADB3-01B0-4050-8D46-531310FE2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6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A62878-51C3-7E44-8A4A-538BFE48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A96889-AF62-7B9E-E286-E0EDCFC9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33B646-3371-071D-1546-DAFC807E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E5E5-F134-47FE-AF2F-DFB1AC7AB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8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31F52-8203-CB86-B9B5-4C811FD4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DCE248-671C-890B-37F6-2F83637C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B5F992-9838-A109-D8C9-BD3AD623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4C69-D29F-491D-8779-1E92F8013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C63D57-1A00-ABAB-95BC-E8CEBC3B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3969CB-3926-7C31-C2E1-DA09A867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329CF0-E701-55A8-0C49-6DF020AD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8C09-3E6C-4FB5-8470-A7F03BAC6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0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CFC6B8-ECEC-5D31-E0FA-E6666D41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5BAD2D-DA4A-2DD9-FC23-BFF2DFF7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EBFD0D-61D3-AA26-206F-DDF14C83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5245-807F-4669-9388-521729E2D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61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190FA5D1-D473-13EA-3212-DF3703ED219D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68548D-EEB8-7724-B01F-EFFB0566EE75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2CE0166-C324-F921-8831-B1435D7EB979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340DD3F9-D9E6-BE76-F711-F341234AF3F6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9FE22CE3-3EA7-51D0-C9F5-999CFC05525F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6A44E82-02AB-C9C3-B0E3-C73B0B431F85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DC404A1-35F1-19C2-462C-A6A9F9ACB99A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E817A1E-25BC-4AB9-86EA-8A2FFF07CEBC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6F7D6DC6-273F-DB01-7597-54B7B0183C0D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98182BF-90C1-BE27-1A15-D152A88529FB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3693F2F-53FF-FEEF-9803-B866BA6F865E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C982863-5528-8BDD-EC6F-1D1866736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1677B24-EB21-CA1E-80A4-62C9E2027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60CC-B784-9EC2-AC4F-6FFA23172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94696-8B71-D79E-D191-9737289F6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DEBA9-7E4E-1628-AD7C-B86C4727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F2A1051-E3EC-409E-9500-472F75C54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94" r:id="rId11"/>
    <p:sldLayoutId id="2147483689" r:id="rId12"/>
    <p:sldLayoutId id="2147483695" r:id="rId13"/>
    <p:sldLayoutId id="2147483690" r:id="rId14"/>
    <p:sldLayoutId id="2147483691" r:id="rId15"/>
    <p:sldLayoutId id="2147483692" r:id="rId16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87;p1">
            <a:extLst>
              <a:ext uri="{FF2B5EF4-FFF2-40B4-BE49-F238E27FC236}">
                <a16:creationId xmlns:a16="http://schemas.microsoft.com/office/drawing/2014/main" id="{C8F87C16-6F6E-5F65-0734-874796D41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66850"/>
            <a:ext cx="8418513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988"/>
              </a:lnSpc>
            </a:pPr>
            <a:r>
              <a:rPr lang="en-US" altLang="en-US" sz="2800" dirty="0">
                <a:solidFill>
                  <a:schemeClr val="accent2"/>
                </a:solidFill>
                <a:latin typeface="Georgia" panose="02040502050405020303" pitchFamily="18" charset="0"/>
                <a:cs typeface="David" panose="020E0502060401010101" pitchFamily="34" charset="-79"/>
              </a:rPr>
              <a:t>NOVEL BIOPESTICIDES FROM INDIGENOUS MEDICINAL PLANTS </a:t>
            </a:r>
          </a:p>
        </p:txBody>
      </p:sp>
      <p:sp>
        <p:nvSpPr>
          <p:cNvPr id="6147" name="Google Shape;90;p1">
            <a:extLst>
              <a:ext uri="{FF2B5EF4-FFF2-40B4-BE49-F238E27FC236}">
                <a16:creationId xmlns:a16="http://schemas.microsoft.com/office/drawing/2014/main" id="{A7A4E392-2C7E-78D3-C9F1-CE9576F63EA9}"/>
              </a:ext>
            </a:extLst>
          </p:cNvPr>
          <p:cNvSpPr>
            <a:spLocks/>
          </p:cNvSpPr>
          <p:nvPr/>
        </p:nvSpPr>
        <p:spPr bwMode="auto">
          <a:xfrm>
            <a:off x="0" y="554038"/>
            <a:ext cx="9486900" cy="6303962"/>
          </a:xfrm>
          <a:custGeom>
            <a:avLst/>
            <a:gdLst>
              <a:gd name="T0" fmla="*/ 0 w 2154655"/>
              <a:gd name="T1" fmla="*/ 0 h 6858000"/>
              <a:gd name="T2" fmla="*/ 3379 w 2154655"/>
              <a:gd name="T3" fmla="*/ 2021 h 6858000"/>
              <a:gd name="T4" fmla="*/ 1596437 w 2154655"/>
              <a:gd name="T5" fmla="*/ 1517967 h 6858000"/>
              <a:gd name="T6" fmla="*/ 2097043 w 2154655"/>
              <a:gd name="T7" fmla="*/ 4379386 h 6858000"/>
              <a:gd name="T8" fmla="*/ 1433930 w 2154655"/>
              <a:gd name="T9" fmla="*/ 6852362 h 6858000"/>
              <a:gd name="T10" fmla="*/ 1431659 w 2154655"/>
              <a:gd name="T11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D68286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endParaRPr lang="en-US" dirty="0"/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289D9164-98A3-50EE-CBE0-A4505451D43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2820988" y="1087438"/>
            <a:ext cx="10668001" cy="1230312"/>
          </a:xfrm>
        </p:spPr>
        <p:txBody>
          <a:bodyPr spcFirstLastPara="1" lIns="91425" tIns="45700" rIns="91425" bIns="45700" rtlCol="0">
            <a:normAutofit fontScale="90000"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/>
            </a:pPr>
            <a:r>
              <a:rPr lang="en-US" sz="4400" dirty="0"/>
              <a:t>             </a:t>
            </a:r>
            <a:br>
              <a:rPr lang="en-US" sz="4400" dirty="0">
                <a:solidFill>
                  <a:schemeClr val="accent2"/>
                </a:solidFill>
              </a:rPr>
            </a:br>
            <a:br>
              <a:rPr lang="en-US" sz="4400" dirty="0">
                <a:solidFill>
                  <a:schemeClr val="accent2"/>
                </a:solidFill>
              </a:rPr>
            </a:br>
            <a:r>
              <a:rPr lang="en-US" sz="4400" dirty="0">
                <a:solidFill>
                  <a:schemeClr val="accent2"/>
                </a:solidFill>
              </a:rPr>
              <a:t>                      </a:t>
            </a:r>
            <a:r>
              <a:rPr lang="en-US" sz="6000" b="1" dirty="0">
                <a:solidFill>
                  <a:schemeClr val="accent2"/>
                </a:solidFill>
              </a:rPr>
              <a:t>Better Leaf</a:t>
            </a:r>
            <a:endParaRPr sz="4400" b="1" dirty="0">
              <a:solidFill>
                <a:schemeClr val="accent2"/>
              </a:solidFill>
            </a:endParaRPr>
          </a:p>
        </p:txBody>
      </p:sp>
      <p:sp>
        <p:nvSpPr>
          <p:cNvPr id="6149" name="Google Shape;91;p1">
            <a:extLst>
              <a:ext uri="{FF2B5EF4-FFF2-40B4-BE49-F238E27FC236}">
                <a16:creationId xmlns:a16="http://schemas.microsoft.com/office/drawing/2014/main" id="{BAB1A74B-A558-7011-F8C3-A08E2D369B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4059238"/>
            <a:ext cx="10083800" cy="1109662"/>
          </a:xfrm>
        </p:spPr>
        <p:txBody>
          <a:bodyPr lIns="91425" tIns="45700" rIns="91425" bIns="45700" anchor="b"/>
          <a:lstStyle/>
          <a:p>
            <a:pPr algn="l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SzPts val="2400"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6150" name="Picture 8">
            <a:extLst>
              <a:ext uri="{FF2B5EF4-FFF2-40B4-BE49-F238E27FC236}">
                <a16:creationId xmlns:a16="http://schemas.microsoft.com/office/drawing/2014/main" id="{F767EA4B-F698-8511-EA61-D8318526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88" y="4028671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>
            <a:extLst>
              <a:ext uri="{FF2B5EF4-FFF2-40B4-BE49-F238E27FC236}">
                <a16:creationId xmlns:a16="http://schemas.microsoft.com/office/drawing/2014/main" id="{0CC194B4-096B-7338-3318-F549B5A7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00" y="2427693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>
            <a:extLst>
              <a:ext uri="{FF2B5EF4-FFF2-40B4-BE49-F238E27FC236}">
                <a16:creationId xmlns:a16="http://schemas.microsoft.com/office/drawing/2014/main" id="{6E46148C-701D-1C56-C725-2E2B58EE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3233738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95B4E1AD-52A7-440F-87A1-E0F0545D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073805"/>
            <a:ext cx="391001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3B1A2C9-2092-9123-FA43-C95644EB1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Toward P.O.C : Preliminary results</a:t>
            </a:r>
          </a:p>
        </p:txBody>
      </p:sp>
      <p:pic>
        <p:nvPicPr>
          <p:cNvPr id="15363" name="Content Placeholder 4">
            <a:extLst>
              <a:ext uri="{FF2B5EF4-FFF2-40B4-BE49-F238E27FC236}">
                <a16:creationId xmlns:a16="http://schemas.microsoft.com/office/drawing/2014/main" id="{607EDE98-9E4E-22BF-D376-F3B1E45782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1604963"/>
            <a:ext cx="2911475" cy="3881437"/>
          </a:xfrm>
        </p:spPr>
      </p:pic>
      <p:pic>
        <p:nvPicPr>
          <p:cNvPr id="15364" name="Picture 6">
            <a:extLst>
              <a:ext uri="{FF2B5EF4-FFF2-40B4-BE49-F238E27FC236}">
                <a16:creationId xmlns:a16="http://schemas.microsoft.com/office/drawing/2014/main" id="{F43C20FC-96ED-E7D6-139C-18DA3B93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601788"/>
            <a:ext cx="373697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>
            <a:extLst>
              <a:ext uri="{FF2B5EF4-FFF2-40B4-BE49-F238E27FC236}">
                <a16:creationId xmlns:a16="http://schemas.microsoft.com/office/drawing/2014/main" id="{17DD310A-CE19-05F9-0302-DF309380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601788"/>
            <a:ext cx="291147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6B988-410A-3BB2-E2C7-A08B5A80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06" y="4253588"/>
            <a:ext cx="2088127" cy="25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5EEFAC-5486-A6AD-618D-43EFA3EE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4262311"/>
            <a:ext cx="2268537" cy="255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0B5093-F456-FF27-88F5-00F2AFF9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73" y="4279722"/>
            <a:ext cx="263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Control</a:t>
            </a:r>
            <a:endParaRPr lang="en-US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AF933-DE07-3528-12B3-E38B5880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033" y="4294353"/>
            <a:ext cx="263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Treatment  </a:t>
            </a:r>
            <a:endParaRPr lang="en-US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79" y="4467444"/>
            <a:ext cx="1792917" cy="239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142;p7">
            <a:extLst>
              <a:ext uri="{FF2B5EF4-FFF2-40B4-BE49-F238E27FC236}">
                <a16:creationId xmlns:a16="http://schemas.microsoft.com/office/drawing/2014/main" id="{1E2B4769-EDEF-BBCB-F17B-339441F957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Google Shape;143;p7">
            <a:extLst>
              <a:ext uri="{FF2B5EF4-FFF2-40B4-BE49-F238E27FC236}">
                <a16:creationId xmlns:a16="http://schemas.microsoft.com/office/drawing/2014/main" id="{C0316F29-ABA0-CA00-F71E-4C4515A7A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4402138"/>
            <a:ext cx="728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en-US" altLang="en-US" sz="3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 wo were fi na wosankofa a yenkyi</a:t>
            </a: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,“</a:t>
            </a:r>
            <a:endParaRPr lang="en-US" altLang="en-US" dirty="0"/>
          </a:p>
        </p:txBody>
      </p:sp>
      <p:sp>
        <p:nvSpPr>
          <p:cNvPr id="144" name="Google Shape;144;p7">
            <a:extLst>
              <a:ext uri="{FF2B5EF4-FFF2-40B4-BE49-F238E27FC236}">
                <a16:creationId xmlns:a16="http://schemas.microsoft.com/office/drawing/2014/main" id="{E6EA0CA8-E81E-AC14-718D-7D92E5E9F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5322888"/>
            <a:ext cx="10180637" cy="1077912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“It is not wrong to go back for that which you have forgotten.”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id="{B30A8DE3-F1FA-5443-B136-9F86A32C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25066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>
            <a:extLst>
              <a:ext uri="{FF2B5EF4-FFF2-40B4-BE49-F238E27FC236}">
                <a16:creationId xmlns:a16="http://schemas.microsoft.com/office/drawing/2014/main" id="{7E8C01AB-1907-BFF9-CA20-DDA49D44B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329408"/>
            <a:ext cx="10668000" cy="842962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Opportunity</a:t>
            </a:r>
            <a:endParaRPr lang="he-IL" alt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7CF845-18EC-B1E9-DDA9-73CFAD652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720486"/>
              </p:ext>
            </p:extLst>
          </p:nvPr>
        </p:nvGraphicFramePr>
        <p:xfrm>
          <a:off x="1308100" y="1122627"/>
          <a:ext cx="8851900" cy="560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7" name="TextBox 4">
            <a:extLst>
              <a:ext uri="{FF2B5EF4-FFF2-40B4-BE49-F238E27FC236}">
                <a16:creationId xmlns:a16="http://schemas.microsoft.com/office/drawing/2014/main" id="{228F37FB-AE0D-E052-5AEE-BB8569CB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102" y="3808413"/>
            <a:ext cx="111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2012</a:t>
            </a:r>
          </a:p>
        </p:txBody>
      </p:sp>
      <p:sp>
        <p:nvSpPr>
          <p:cNvPr id="8198" name="TextBox 5">
            <a:extLst>
              <a:ext uri="{FF2B5EF4-FFF2-40B4-BE49-F238E27FC236}">
                <a16:creationId xmlns:a16="http://schemas.microsoft.com/office/drawing/2014/main" id="{CA817C4B-8311-89AF-505B-5E1349841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896" y="3808413"/>
            <a:ext cx="111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2014</a:t>
            </a:r>
          </a:p>
        </p:txBody>
      </p:sp>
      <p:sp>
        <p:nvSpPr>
          <p:cNvPr id="8199" name="TextBox 6">
            <a:extLst>
              <a:ext uri="{FF2B5EF4-FFF2-40B4-BE49-F238E27FC236}">
                <a16:creationId xmlns:a16="http://schemas.microsoft.com/office/drawing/2014/main" id="{4DA6125E-7284-6AD0-E029-E81936801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690" y="3808413"/>
            <a:ext cx="112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2016</a:t>
            </a:r>
          </a:p>
        </p:txBody>
      </p:sp>
      <p:sp>
        <p:nvSpPr>
          <p:cNvPr id="8200" name="TextBox 7">
            <a:extLst>
              <a:ext uri="{FF2B5EF4-FFF2-40B4-BE49-F238E27FC236}">
                <a16:creationId xmlns:a16="http://schemas.microsoft.com/office/drawing/2014/main" id="{F3F53159-91BE-8F15-66BA-366EDDACD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110" y="3859213"/>
            <a:ext cx="111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2022</a:t>
            </a:r>
          </a:p>
        </p:txBody>
      </p:sp>
      <p:pic>
        <p:nvPicPr>
          <p:cNvPr id="8201" name="Picture 7">
            <a:extLst>
              <a:ext uri="{FF2B5EF4-FFF2-40B4-BE49-F238E27FC236}">
                <a16:creationId xmlns:a16="http://schemas.microsoft.com/office/drawing/2014/main" id="{EC7E38AB-7B1A-1846-09B3-FB05BBD4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550" y="508158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6">
            <a:extLst>
              <a:ext uri="{FF2B5EF4-FFF2-40B4-BE49-F238E27FC236}">
                <a16:creationId xmlns:a16="http://schemas.microsoft.com/office/drawing/2014/main" id="{4751B5D4-9AE0-B55E-67DB-CEA0A9CFD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325" y="3922713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7">
            <a:extLst>
              <a:ext uri="{FF2B5EF4-FFF2-40B4-BE49-F238E27FC236}">
                <a16:creationId xmlns:a16="http://schemas.microsoft.com/office/drawing/2014/main" id="{2BA7E3BE-1456-F827-C324-71389938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2751138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8">
            <a:extLst>
              <a:ext uri="{FF2B5EF4-FFF2-40B4-BE49-F238E27FC236}">
                <a16:creationId xmlns:a16="http://schemas.microsoft.com/office/drawing/2014/main" id="{7ADE0FD0-A0C0-FB6B-DE74-F073BEE2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325" y="1557338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2ACFA9-0B0E-80AB-E0CD-4CD6F504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902" y="3808413"/>
            <a:ext cx="111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2DD05D-8DDA-7E42-3999-9FD111C1E84E}"/>
              </a:ext>
            </a:extLst>
          </p:cNvPr>
          <p:cNvSpPr/>
          <p:nvPr/>
        </p:nvSpPr>
        <p:spPr>
          <a:xfrm>
            <a:off x="1815901" y="4969932"/>
            <a:ext cx="7107381" cy="9421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global market is constantly looking for new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97;p3">
            <a:extLst>
              <a:ext uri="{FF2B5EF4-FFF2-40B4-BE49-F238E27FC236}">
                <a16:creationId xmlns:a16="http://schemas.microsoft.com/office/drawing/2014/main" id="{95075EBC-456C-8F48-7887-D6255F60D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730250"/>
            <a:ext cx="10668000" cy="2517775"/>
          </a:xfrm>
        </p:spPr>
        <p:txBody>
          <a:bodyPr lIns="91425" tIns="45700" rIns="91425" bIns="45700" anchor="ctr"/>
          <a:lstStyle/>
          <a:p>
            <a:pPr marL="457200" indent="-381000">
              <a:lnSpc>
                <a:spcPct val="110000"/>
              </a:lnSpc>
              <a:buSzPts val="2400"/>
              <a:buFontTx/>
              <a:buChar char="●"/>
            </a:pPr>
            <a:r>
              <a:rPr lang="en-US" altLang="en-US" sz="2400" dirty="0">
                <a:solidFill>
                  <a:schemeClr val="accent2"/>
                </a:solidFill>
              </a:rPr>
              <a:t>95% of pesticide in Ghana are </a:t>
            </a:r>
            <a:r>
              <a:rPr lang="en-US" altLang="en-US" sz="2400" dirty="0">
                <a:solidFill>
                  <a:srgbClr val="FF0000"/>
                </a:solidFill>
              </a:rPr>
              <a:t>imported</a:t>
            </a:r>
            <a:r>
              <a:rPr lang="en-US" altLang="en-US" sz="2400" dirty="0">
                <a:solidFill>
                  <a:schemeClr val="accent2"/>
                </a:solidFill>
              </a:rPr>
              <a:t>.</a:t>
            </a:r>
            <a:br>
              <a:rPr lang="en-US" altLang="en-US" sz="2400" dirty="0">
                <a:solidFill>
                  <a:schemeClr val="accent2"/>
                </a:solidFill>
              </a:rPr>
            </a:br>
            <a:r>
              <a:rPr lang="en-US" altLang="en-US" sz="2400" dirty="0">
                <a:solidFill>
                  <a:schemeClr val="accent2"/>
                </a:solidFill>
              </a:rPr>
              <a:t>farmers use less pesticide </a:t>
            </a:r>
            <a:r>
              <a:rPr lang="en-US" altLang="en-US" sz="2400" dirty="0">
                <a:solidFill>
                  <a:srgbClr val="FF0000"/>
                </a:solidFill>
              </a:rPr>
              <a:t>due to price and availability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FF0000"/>
                </a:solidFill>
              </a:rPr>
              <a:t>Fraudulen</a:t>
            </a:r>
            <a:r>
              <a:rPr lang="en-US" altLang="en-US" sz="2400" dirty="0">
                <a:solidFill>
                  <a:schemeClr val="accent2"/>
                </a:solidFill>
              </a:rPr>
              <a:t>t pesticides account for 34% of regional pesticide sales,</a:t>
            </a:r>
            <a:br>
              <a:rPr lang="en-US" altLang="en-US" sz="2400" dirty="0">
                <a:solidFill>
                  <a:schemeClr val="accent2"/>
                </a:solidFill>
              </a:rPr>
            </a:br>
            <a:r>
              <a:rPr lang="en-US" altLang="en-US" sz="2400" dirty="0">
                <a:solidFill>
                  <a:schemeClr val="accent2"/>
                </a:solidFill>
              </a:rPr>
              <a:t> 27% of them are </a:t>
            </a:r>
            <a:r>
              <a:rPr lang="en-US" altLang="en-US" sz="2400" dirty="0">
                <a:solidFill>
                  <a:srgbClr val="FF0000"/>
                </a:solidFill>
              </a:rPr>
              <a:t>unregistered</a:t>
            </a:r>
            <a:r>
              <a:rPr lang="en-US" altLang="en-US" sz="2400" dirty="0">
                <a:solidFill>
                  <a:schemeClr val="accent2"/>
                </a:solidFill>
              </a:rPr>
              <a:t> and </a:t>
            </a:r>
            <a:r>
              <a:rPr lang="en-US" altLang="en-US" sz="2400" b="1" dirty="0">
                <a:solidFill>
                  <a:srgbClr val="FF0000"/>
                </a:solidFill>
              </a:rPr>
              <a:t>7% counterfeits</a:t>
            </a:r>
            <a:endParaRPr lang="en-US" altLang="en-US" sz="4000" dirty="0"/>
          </a:p>
        </p:txBody>
      </p:sp>
      <p:sp>
        <p:nvSpPr>
          <p:cNvPr id="9219" name="Google Shape;101;p3">
            <a:extLst>
              <a:ext uri="{FF2B5EF4-FFF2-40B4-BE49-F238E27FC236}">
                <a16:creationId xmlns:a16="http://schemas.microsoft.com/office/drawing/2014/main" id="{B171902E-3F01-BFDC-3403-9C8513E454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0025"/>
            <a:ext cx="10668000" cy="742950"/>
          </a:xfrm>
        </p:spPr>
        <p:txBody>
          <a:bodyPr lIns="91425" tIns="45700" rIns="91425" bIns="45700" anchor="ctr"/>
          <a:lstStyle/>
          <a:p>
            <a:pPr algn="ctr">
              <a:lnSpc>
                <a:spcPct val="110000"/>
              </a:lnSpc>
            </a:pPr>
            <a:r>
              <a:rPr lang="en-US" altLang="en-US" sz="4000" b="1" dirty="0">
                <a:solidFill>
                  <a:schemeClr val="accent2"/>
                </a:solidFill>
              </a:rPr>
              <a:t>Glocal Problem</a:t>
            </a:r>
            <a:br>
              <a:rPr lang="en-US" altLang="en-US" sz="4000" b="1" dirty="0">
                <a:solidFill>
                  <a:schemeClr val="accent2"/>
                </a:solidFill>
              </a:rPr>
            </a:br>
            <a:r>
              <a:rPr lang="en-US" altLang="en-US" sz="4000" b="1" dirty="0">
                <a:solidFill>
                  <a:schemeClr val="accent2"/>
                </a:solidFill>
              </a:rPr>
              <a:t>west Africa case:</a:t>
            </a:r>
            <a:endParaRPr lang="en-US" altLang="en-US" sz="5600" b="1" dirty="0">
              <a:solidFill>
                <a:schemeClr val="accent2"/>
              </a:solidFill>
            </a:endParaRPr>
          </a:p>
        </p:txBody>
      </p:sp>
      <p:graphicFrame>
        <p:nvGraphicFramePr>
          <p:cNvPr id="99" name="Google Shape;99;p3">
            <a:extLst>
              <a:ext uri="{FF2B5EF4-FFF2-40B4-BE49-F238E27FC236}">
                <a16:creationId xmlns:a16="http://schemas.microsoft.com/office/drawing/2014/main" id="{824E0193-BB68-CF81-C2AB-98DC330E4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680581"/>
              </p:ext>
            </p:extLst>
          </p:nvPr>
        </p:nvGraphicFramePr>
        <p:xfrm>
          <a:off x="6096000" y="3247725"/>
          <a:ext cx="4692600" cy="33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1" name="Google Shape;100;p3">
            <a:extLst>
              <a:ext uri="{FF2B5EF4-FFF2-40B4-BE49-F238E27FC236}">
                <a16:creationId xmlns:a16="http://schemas.microsoft.com/office/drawing/2014/main" id="{DCCFF1C6-26F0-DD09-C97D-1E05209FE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188" y="645636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 :FAO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9222" name="Picture 2">
            <a:extLst>
              <a:ext uri="{FF2B5EF4-FFF2-40B4-BE49-F238E27FC236}">
                <a16:creationId xmlns:a16="http://schemas.microsoft.com/office/drawing/2014/main" id="{6923823F-5E7B-B49D-1A0F-157CDEC67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3" y="2854325"/>
            <a:ext cx="4872695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DAB0-87C5-D8AE-1DE2-1477FDF0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1843D-A053-9698-E286-E8DFA7081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82671"/>
            <a:ext cx="8596312" cy="5019847"/>
          </a:xfrm>
        </p:spPr>
        <p:txBody>
          <a:bodyPr/>
          <a:lstStyle/>
          <a:p>
            <a:r>
              <a:rPr lang="en-US" dirty="0"/>
              <a:t>Better leaf  identified a local promising plant used traditionally as a medicinal plant.</a:t>
            </a:r>
          </a:p>
          <a:p>
            <a:r>
              <a:rPr lang="en-US" dirty="0"/>
              <a:t>The plant shows wide spectrum of potentially beneficial Phyto-chemicals </a:t>
            </a:r>
          </a:p>
          <a:p>
            <a:r>
              <a:rPr lang="en-US" dirty="0"/>
              <a:t>Can be utilize in Aquaculture and Agriculture as a remedy from biological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E6BC5-1FCA-325F-5E9C-F58F0E232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9" r="48310"/>
          <a:stretch/>
        </p:blipFill>
        <p:spPr>
          <a:xfrm>
            <a:off x="2142304" y="3021713"/>
            <a:ext cx="3753999" cy="38173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3B242AA-DC13-5905-4D4A-39A862748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03" y="3113087"/>
            <a:ext cx="3377872" cy="36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אליפסה 3"/>
          <p:cNvSpPr/>
          <p:nvPr/>
        </p:nvSpPr>
        <p:spPr>
          <a:xfrm>
            <a:off x="630621" y="4603531"/>
            <a:ext cx="1511683" cy="662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Active groups</a:t>
            </a:r>
            <a:endParaRPr lang="he-IL" dirty="0"/>
          </a:p>
        </p:txBody>
      </p:sp>
      <p:cxnSp>
        <p:nvCxnSpPr>
          <p:cNvPr id="8" name="מחבר חץ ישר 7"/>
          <p:cNvCxnSpPr>
            <a:stCxn id="4" idx="0"/>
          </p:cNvCxnSpPr>
          <p:nvPr/>
        </p:nvCxnSpPr>
        <p:spPr>
          <a:xfrm flipV="1">
            <a:off x="1386463" y="3894083"/>
            <a:ext cx="883771" cy="709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4" idx="4"/>
          </p:cNvCxnSpPr>
          <p:nvPr/>
        </p:nvCxnSpPr>
        <p:spPr>
          <a:xfrm>
            <a:off x="1386463" y="5265683"/>
            <a:ext cx="883771" cy="315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stCxn id="4" idx="3"/>
          </p:cNvCxnSpPr>
          <p:nvPr/>
        </p:nvCxnSpPr>
        <p:spPr>
          <a:xfrm>
            <a:off x="852002" y="5168713"/>
            <a:ext cx="1418232" cy="759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2049291" y="4729655"/>
            <a:ext cx="2209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>
            <a:stCxn id="4" idx="3"/>
          </p:cNvCxnSpPr>
          <p:nvPr/>
        </p:nvCxnSpPr>
        <p:spPr>
          <a:xfrm>
            <a:off x="852002" y="5168713"/>
            <a:ext cx="1418232" cy="995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7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09;p2">
            <a:extLst>
              <a:ext uri="{FF2B5EF4-FFF2-40B4-BE49-F238E27FC236}">
                <a16:creationId xmlns:a16="http://schemas.microsoft.com/office/drawing/2014/main" id="{E839B76D-E300-EC68-3B23-A709EA0B2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188" y="560388"/>
            <a:ext cx="10668000" cy="742950"/>
          </a:xfrm>
        </p:spPr>
        <p:txBody>
          <a:bodyPr lIns="91425" tIns="45700" rIns="91425" bIns="4570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4000" b="1" dirty="0">
                <a:solidFill>
                  <a:schemeClr val="accent2"/>
                </a:solidFill>
              </a:rPr>
              <a:t>The Better Leaf  vision</a:t>
            </a:r>
            <a:endParaRPr lang="en-US" altLang="en-US" sz="5600" b="1" dirty="0">
              <a:solidFill>
                <a:schemeClr val="accent2"/>
              </a:solidFill>
            </a:endParaRPr>
          </a:p>
        </p:txBody>
      </p:sp>
      <p:sp>
        <p:nvSpPr>
          <p:cNvPr id="106" name="Google Shape;106;p2">
            <a:extLst>
              <a:ext uri="{FF2B5EF4-FFF2-40B4-BE49-F238E27FC236}">
                <a16:creationId xmlns:a16="http://schemas.microsoft.com/office/drawing/2014/main" id="{7A2E7E5C-A001-02FB-7AE9-08ABD395E6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0225" y="1545733"/>
            <a:ext cx="8596312" cy="4681646"/>
          </a:xfrm>
        </p:spPr>
        <p:txBody>
          <a:bodyPr spcFirstLastPara="1" lIns="91425" tIns="45700" rIns="91425" bIns="45700" rtlCol="0">
            <a:noAutofit/>
          </a:bodyPr>
          <a:lstStyle/>
          <a:p>
            <a:pPr marL="457200" indent="-387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Font typeface="Wingdings 3" charset="2"/>
              <a:buChar char="•"/>
              <a:defRPr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Leaf Ltd- and – Ghanaian company will partner and become a </a:t>
            </a:r>
            <a:r>
              <a:rPr lang="en-US" sz="2500" dirty="0">
                <a:solidFill>
                  <a:schemeClr val="accent2"/>
                </a:solidFill>
              </a:rPr>
              <a:t>global and local supplier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bio rational products  Based on </a:t>
            </a:r>
            <a:r>
              <a:rPr lang="en-US" sz="2500" dirty="0">
                <a:solidFill>
                  <a:schemeClr val="accent2"/>
                </a:solidFill>
              </a:rPr>
              <a:t>Ghana locally grown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medicinal plants.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387350" fontAlgn="auto">
              <a:lnSpc>
                <a:spcPct val="120000"/>
              </a:lnSpc>
              <a:spcAft>
                <a:spcPts val="0"/>
              </a:spcAft>
              <a:buSzPts val="2500"/>
              <a:buFont typeface="Wingdings 3" charset="2"/>
              <a:buChar char="•"/>
              <a:defRPr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will help mitigate claimant change and </a:t>
            </a:r>
          </a:p>
          <a:p>
            <a:pPr marL="69850" indent="0" fontAlgn="auto">
              <a:lnSpc>
                <a:spcPct val="120000"/>
              </a:lnSpc>
              <a:spcAft>
                <a:spcPts val="0"/>
              </a:spcAft>
              <a:buSzPts val="2500"/>
              <a:buNone/>
              <a:defRPr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create: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 3" charset="2"/>
              <a:buChar char="•"/>
              <a:defRPr/>
            </a:pPr>
            <a:r>
              <a:rPr lang="en-US" sz="2300" dirty="0">
                <a:solidFill>
                  <a:schemeClr val="accent2"/>
                </a:solidFill>
              </a:rPr>
              <a:t>New jobs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young women and men in Ghana.</a:t>
            </a:r>
            <a:endParaRPr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3746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00"/>
              <a:buFont typeface="Wingdings 3" charset="2"/>
              <a:buChar char="•"/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</a:t>
            </a:r>
            <a:r>
              <a:rPr lang="en-US" sz="2300" dirty="0">
                <a:solidFill>
                  <a:schemeClr val="accent2"/>
                </a:solidFill>
              </a:rPr>
              <a:t>cash crop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farmers  and a </a:t>
            </a:r>
            <a:r>
              <a:rPr lang="en-US" sz="2300" dirty="0">
                <a:solidFill>
                  <a:schemeClr val="accent2"/>
                </a:solidFill>
              </a:rPr>
              <a:t>new industry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venture.</a:t>
            </a:r>
            <a:endParaRPr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2" indent="-3746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00"/>
              <a:buFont typeface="Wingdings 3" charset="2"/>
              <a:buChar char="•"/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</a:t>
            </a:r>
            <a:r>
              <a:rPr lang="en-US" sz="2300" dirty="0">
                <a:solidFill>
                  <a:schemeClr val="accent2"/>
                </a:solidFill>
              </a:rPr>
              <a:t>export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revenue for</a:t>
            </a:r>
            <a:r>
              <a:rPr lang="en-US" sz="2300" dirty="0">
                <a:solidFill>
                  <a:schemeClr val="accent2"/>
                </a:solidFill>
              </a:rPr>
              <a:t> Ghana 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farmers.</a:t>
            </a:r>
            <a:endParaRPr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0C43-3874-E43C-F450-7DB52B13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109538"/>
            <a:ext cx="5635625" cy="132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The field is ready for Better leaf  venture: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009F10-5CA8-B8B8-BCF4-AC4B6D17C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008554"/>
              </p:ext>
            </p:extLst>
          </p:nvPr>
        </p:nvGraphicFramePr>
        <p:xfrm>
          <a:off x="677334" y="1308216"/>
          <a:ext cx="5477404" cy="541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5A02DFA-FAEC-4429-4589-B5157CD1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10" y="0"/>
            <a:ext cx="3647090" cy="319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612219-D543-AE28-1E95-94C71048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10" y="3519489"/>
            <a:ext cx="3647090" cy="267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9F8EBF-63CB-BBD9-4C7D-70F0AE75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331076"/>
            <a:ext cx="21463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B059FB-7E43-D24D-A6C6-D50984FD9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97"/>
          <a:stretch>
            <a:fillRect/>
          </a:stretch>
        </p:blipFill>
        <p:spPr bwMode="auto">
          <a:xfrm>
            <a:off x="6154738" y="3519488"/>
            <a:ext cx="21463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itle 1">
            <a:extLst>
              <a:ext uri="{FF2B5EF4-FFF2-40B4-BE49-F238E27FC236}">
                <a16:creationId xmlns:a16="http://schemas.microsoft.com/office/drawing/2014/main" id="{AD1683E6-F2FE-54E8-FD7D-D39334A5C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5664200"/>
            <a:ext cx="56340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31;p6">
            <a:extLst>
              <a:ext uri="{FF2B5EF4-FFF2-40B4-BE49-F238E27FC236}">
                <a16:creationId xmlns:a16="http://schemas.microsoft.com/office/drawing/2014/main" id="{6E941207-381D-BD8E-44F1-723A835C8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6525" y="431800"/>
            <a:ext cx="10668000" cy="1524000"/>
          </a:xfrm>
        </p:spPr>
        <p:txBody>
          <a:bodyPr lIns="91425" tIns="45700" rIns="91425" bIns="45700" anchor="ctr"/>
          <a:lstStyle/>
          <a:p>
            <a:pPr>
              <a:lnSpc>
                <a:spcPct val="110000"/>
              </a:lnSpc>
              <a:buClr>
                <a:srgbClr val="FFFFFF"/>
              </a:buClr>
              <a:buSzPts val="4400"/>
            </a:pPr>
            <a:r>
              <a:rPr lang="en-US" altLang="en-US" dirty="0">
                <a:solidFill>
                  <a:schemeClr val="accent2"/>
                </a:solidFill>
              </a:rPr>
              <a:t>Road Map :  2023  -2025</a:t>
            </a:r>
          </a:p>
        </p:txBody>
      </p:sp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C3CD9957-6409-D202-85C1-0B9D52351DD2}"/>
              </a:ext>
            </a:extLst>
          </p:cNvPr>
          <p:cNvSpPr>
            <a:spLocks/>
          </p:cNvSpPr>
          <p:nvPr/>
        </p:nvSpPr>
        <p:spPr bwMode="auto">
          <a:xfrm>
            <a:off x="1406525" y="1962150"/>
            <a:ext cx="8453438" cy="1241425"/>
          </a:xfrm>
          <a:custGeom>
            <a:avLst/>
            <a:gdLst>
              <a:gd name="T0" fmla="*/ 0 w 7822101"/>
              <a:gd name="T1" fmla="*/ 0 h 1139196"/>
              <a:gd name="T2" fmla="*/ 7822101 w 7822101"/>
              <a:gd name="T3" fmla="*/ 1139196 h 1139196"/>
            </a:gdLst>
            <a:ahLst/>
            <a:cxnLst/>
            <a:rect l="T0" t="T1" r="T2" b="T3"/>
            <a:pathLst>
              <a:path w="7822101" h="1139196" extrusionOk="0">
                <a:moveTo>
                  <a:pt x="0" y="284799"/>
                </a:moveTo>
                <a:lnTo>
                  <a:pt x="7252503" y="284799"/>
                </a:lnTo>
                <a:lnTo>
                  <a:pt x="7252503" y="0"/>
                </a:lnTo>
                <a:lnTo>
                  <a:pt x="7822101" y="569598"/>
                </a:lnTo>
                <a:lnTo>
                  <a:pt x="7252503" y="1139196"/>
                </a:lnTo>
                <a:lnTo>
                  <a:pt x="7252503" y="854397"/>
                </a:lnTo>
                <a:lnTo>
                  <a:pt x="0" y="854397"/>
                </a:lnTo>
                <a:lnTo>
                  <a:pt x="0" y="284799"/>
                </a:lnTo>
                <a:close/>
              </a:path>
            </a:pathLst>
          </a:custGeom>
          <a:solidFill>
            <a:srgbClr val="C2784C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87625" tIns="372425" rIns="538775" bIns="465625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FF"/>
              </a:buClr>
              <a:buSzPts val="2300"/>
              <a:buFont typeface="Arial" panose="020B0604020202020204" pitchFamily="34" charset="0"/>
              <a:buNone/>
            </a:pP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First  q  2023</a:t>
            </a:r>
            <a:endParaRPr lang="en-US" altLang="en-US" dirty="0"/>
          </a:p>
        </p:txBody>
      </p:sp>
      <p:sp>
        <p:nvSpPr>
          <p:cNvPr id="133" name="Google Shape;133;p6">
            <a:extLst>
              <a:ext uri="{FF2B5EF4-FFF2-40B4-BE49-F238E27FC236}">
                <a16:creationId xmlns:a16="http://schemas.microsoft.com/office/drawing/2014/main" id="{8842C29E-4120-90FB-CEE3-9AE368A4D5D2}"/>
              </a:ext>
            </a:extLst>
          </p:cNvPr>
          <p:cNvSpPr>
            <a:spLocks/>
          </p:cNvSpPr>
          <p:nvPr/>
        </p:nvSpPr>
        <p:spPr bwMode="auto">
          <a:xfrm>
            <a:off x="1406525" y="2911475"/>
            <a:ext cx="2605088" cy="2563813"/>
          </a:xfrm>
          <a:custGeom>
            <a:avLst/>
            <a:gdLst>
              <a:gd name="T0" fmla="*/ 0 w 2409207"/>
              <a:gd name="T1" fmla="*/ 0 h 2194510"/>
              <a:gd name="T2" fmla="*/ 2409207 w 2409207"/>
              <a:gd name="T3" fmla="*/ 2194510 h 2194510"/>
            </a:gdLst>
            <a:ahLst/>
            <a:cxnLst/>
            <a:rect l="T0" t="T1" r="T2" b="T3"/>
            <a:pathLst>
              <a:path w="2409207" h="2194510" extrusionOk="0">
                <a:moveTo>
                  <a:pt x="0" y="0"/>
                </a:moveTo>
                <a:lnTo>
                  <a:pt x="2409207" y="0"/>
                </a:lnTo>
                <a:lnTo>
                  <a:pt x="2409207" y="2194510"/>
                </a:lnTo>
                <a:lnTo>
                  <a:pt x="0" y="21945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C2784C"/>
            </a:solidFill>
            <a:miter lim="800000"/>
            <a:headEnd type="none" w="sm" len="sm"/>
            <a:tailEnd type="none" w="sm" len="sm"/>
          </a:ln>
        </p:spPr>
        <p:txBody>
          <a:bodyPr lIns="72375" tIns="72375" rIns="72375" bIns="72375"/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Company establishment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63"/>
              </a:spcBef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Investment </a:t>
            </a:r>
          </a:p>
          <a:p>
            <a:pPr eaLnBrk="1" hangingPunct="1">
              <a:lnSpc>
                <a:spcPct val="90000"/>
              </a:lnSpc>
              <a:spcBef>
                <a:spcPts val="663"/>
              </a:spcBef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Team recruitment 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63"/>
              </a:spcBef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Partnership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63"/>
              </a:spcBef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Plants model farm</a:t>
            </a:r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B8BA73ED-42EE-FF37-D642-34F6249E7FFA}"/>
              </a:ext>
            </a:extLst>
          </p:cNvPr>
          <p:cNvSpPr>
            <a:spLocks/>
          </p:cNvSpPr>
          <p:nvPr/>
        </p:nvSpPr>
        <p:spPr bwMode="auto">
          <a:xfrm>
            <a:off x="4011613" y="1962150"/>
            <a:ext cx="5848350" cy="1241425"/>
          </a:xfrm>
          <a:custGeom>
            <a:avLst/>
            <a:gdLst>
              <a:gd name="T0" fmla="*/ 0 w 5412894"/>
              <a:gd name="T1" fmla="*/ 0 h 1139196"/>
              <a:gd name="T2" fmla="*/ 5412894 w 5412894"/>
              <a:gd name="T3" fmla="*/ 1139196 h 1139196"/>
            </a:gdLst>
            <a:ahLst/>
            <a:cxnLst/>
            <a:rect l="T0" t="T1" r="T2" b="T3"/>
            <a:pathLst>
              <a:path w="5412894" h="1139196" extrusionOk="0">
                <a:moveTo>
                  <a:pt x="0" y="284799"/>
                </a:moveTo>
                <a:lnTo>
                  <a:pt x="4843296" y="284799"/>
                </a:lnTo>
                <a:lnTo>
                  <a:pt x="4843296" y="0"/>
                </a:lnTo>
                <a:lnTo>
                  <a:pt x="5412894" y="569598"/>
                </a:lnTo>
                <a:lnTo>
                  <a:pt x="4843296" y="1139196"/>
                </a:lnTo>
                <a:lnTo>
                  <a:pt x="4843296" y="854397"/>
                </a:lnTo>
                <a:lnTo>
                  <a:pt x="0" y="854397"/>
                </a:lnTo>
                <a:lnTo>
                  <a:pt x="0" y="284799"/>
                </a:lnTo>
                <a:close/>
              </a:path>
            </a:pathLst>
          </a:custGeom>
          <a:solidFill>
            <a:srgbClr val="C2784C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87625" tIns="372425" rIns="538775" bIns="465625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FF"/>
              </a:buClr>
              <a:buSzPts val="2300"/>
              <a:buFont typeface="Arial" panose="020B0604020202020204" pitchFamily="34" charset="0"/>
              <a:buNone/>
            </a:pP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 q 2023</a:t>
            </a:r>
            <a:endParaRPr lang="en-US" altLang="en-US" dirty="0"/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719A7955-AFB5-55AD-657F-456062DD228B}"/>
              </a:ext>
            </a:extLst>
          </p:cNvPr>
          <p:cNvSpPr>
            <a:spLocks/>
          </p:cNvSpPr>
          <p:nvPr/>
        </p:nvSpPr>
        <p:spPr bwMode="auto">
          <a:xfrm>
            <a:off x="4011613" y="2911475"/>
            <a:ext cx="2603500" cy="2563813"/>
          </a:xfrm>
          <a:custGeom>
            <a:avLst/>
            <a:gdLst>
              <a:gd name="T0" fmla="*/ 0 w 2409207"/>
              <a:gd name="T1" fmla="*/ 0 h 2194510"/>
              <a:gd name="T2" fmla="*/ 2409207 w 2409207"/>
              <a:gd name="T3" fmla="*/ 2194510 h 2194510"/>
            </a:gdLst>
            <a:ahLst/>
            <a:cxnLst/>
            <a:rect l="T0" t="T1" r="T2" b="T3"/>
            <a:pathLst>
              <a:path w="2409207" h="2194510" extrusionOk="0">
                <a:moveTo>
                  <a:pt x="0" y="0"/>
                </a:moveTo>
                <a:lnTo>
                  <a:pt x="2409207" y="0"/>
                </a:lnTo>
                <a:lnTo>
                  <a:pt x="2409207" y="2194510"/>
                </a:lnTo>
                <a:lnTo>
                  <a:pt x="0" y="21945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C2784C"/>
            </a:solidFill>
            <a:miter lim="800000"/>
            <a:headEnd type="none" w="sm" len="sm"/>
            <a:tailEnd type="none" w="sm" len="sm"/>
          </a:ln>
        </p:spPr>
        <p:txBody>
          <a:bodyPr lIns="72375" tIns="72375" rIns="72375" bIns="72375"/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R&amp;D Capacity building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63"/>
              </a:spcBef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Formulation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63"/>
              </a:spcBef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Toxicology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63"/>
              </a:spcBef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Lab tests efficacy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63"/>
              </a:spcBef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Registration </a:t>
            </a:r>
          </a:p>
        </p:txBody>
      </p:sp>
      <p:sp>
        <p:nvSpPr>
          <p:cNvPr id="136" name="Google Shape;136;p6">
            <a:extLst>
              <a:ext uri="{FF2B5EF4-FFF2-40B4-BE49-F238E27FC236}">
                <a16:creationId xmlns:a16="http://schemas.microsoft.com/office/drawing/2014/main" id="{3033F479-1B8E-BEAF-8EDD-9BC926C80067}"/>
              </a:ext>
            </a:extLst>
          </p:cNvPr>
          <p:cNvSpPr>
            <a:spLocks/>
          </p:cNvSpPr>
          <p:nvPr/>
        </p:nvSpPr>
        <p:spPr bwMode="auto">
          <a:xfrm>
            <a:off x="6615113" y="1958975"/>
            <a:ext cx="3244850" cy="1241425"/>
          </a:xfrm>
          <a:custGeom>
            <a:avLst/>
            <a:gdLst>
              <a:gd name="T0" fmla="*/ 0 w 3003687"/>
              <a:gd name="T1" fmla="*/ 0 h 1139196"/>
              <a:gd name="T2" fmla="*/ 3003687 w 3003687"/>
              <a:gd name="T3" fmla="*/ 1139196 h 1139196"/>
            </a:gdLst>
            <a:ahLst/>
            <a:cxnLst/>
            <a:rect l="T0" t="T1" r="T2" b="T3"/>
            <a:pathLst>
              <a:path w="3003687" h="1139196" extrusionOk="0">
                <a:moveTo>
                  <a:pt x="0" y="284799"/>
                </a:moveTo>
                <a:lnTo>
                  <a:pt x="2434089" y="284799"/>
                </a:lnTo>
                <a:lnTo>
                  <a:pt x="2434089" y="0"/>
                </a:lnTo>
                <a:lnTo>
                  <a:pt x="3003687" y="569598"/>
                </a:lnTo>
                <a:lnTo>
                  <a:pt x="2434089" y="1139196"/>
                </a:lnTo>
                <a:lnTo>
                  <a:pt x="2434089" y="854397"/>
                </a:lnTo>
                <a:lnTo>
                  <a:pt x="0" y="854397"/>
                </a:lnTo>
                <a:lnTo>
                  <a:pt x="0" y="284799"/>
                </a:lnTo>
                <a:close/>
              </a:path>
            </a:pathLst>
          </a:custGeom>
          <a:solidFill>
            <a:srgbClr val="C2784C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87625" tIns="372425" rIns="538775" bIns="465625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FF"/>
              </a:buClr>
              <a:buSzPts val="2300"/>
              <a:buFont typeface="Arial" panose="020B0604020202020204" pitchFamily="34" charset="0"/>
              <a:buNone/>
            </a:pP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2024 </a:t>
            </a:r>
            <a:endParaRPr lang="en-US" altLang="en-US" dirty="0"/>
          </a:p>
        </p:txBody>
      </p:sp>
      <p:sp>
        <p:nvSpPr>
          <p:cNvPr id="137" name="Google Shape;137;p6">
            <a:extLst>
              <a:ext uri="{FF2B5EF4-FFF2-40B4-BE49-F238E27FC236}">
                <a16:creationId xmlns:a16="http://schemas.microsoft.com/office/drawing/2014/main" id="{68F1AEEF-3D46-98CD-BBCF-47A87B198D6A}"/>
              </a:ext>
            </a:extLst>
          </p:cNvPr>
          <p:cNvSpPr/>
          <p:nvPr/>
        </p:nvSpPr>
        <p:spPr>
          <a:xfrm>
            <a:off x="6615113" y="2911475"/>
            <a:ext cx="2603500" cy="2563813"/>
          </a:xfrm>
          <a:custGeom>
            <a:avLst/>
            <a:gdLst/>
            <a:ahLst/>
            <a:cxnLst/>
            <a:rect l="l" t="t" r="r" b="b"/>
            <a:pathLst>
              <a:path w="2409207" h="2162394" extrusionOk="0">
                <a:moveTo>
                  <a:pt x="0" y="0"/>
                </a:moveTo>
                <a:lnTo>
                  <a:pt x="2409207" y="0"/>
                </a:lnTo>
                <a:lnTo>
                  <a:pt x="2409207" y="2162394"/>
                </a:lnTo>
                <a:lnTo>
                  <a:pt x="0" y="2162394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C2784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72375" tIns="72375" rIns="72375" bIns="72375"/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/>
            </a:pPr>
            <a:r>
              <a:rPr lang="en-US" sz="1900" dirty="0">
                <a:solidFill>
                  <a:schemeClr val="dk1"/>
                </a:solidFill>
                <a:latin typeface="+mn-lt"/>
              </a:rPr>
              <a:t>Field trials</a:t>
            </a:r>
            <a:endParaRPr sz="1900" dirty="0">
              <a:solidFill>
                <a:schemeClr val="dk1"/>
              </a:solidFill>
              <a:latin typeface="+mn-lt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/>
            </a:pPr>
            <a:r>
              <a:rPr lang="en-US" sz="1900" dirty="0">
                <a:solidFill>
                  <a:schemeClr val="dk1"/>
                </a:solidFill>
                <a:latin typeface="+mn-lt"/>
              </a:rPr>
              <a:t>Demonstration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/>
            </a:pPr>
            <a:r>
              <a:rPr lang="en-US" sz="1900" dirty="0">
                <a:solidFill>
                  <a:schemeClr val="dk1"/>
                </a:solidFill>
                <a:latin typeface="+mn-lt"/>
              </a:rPr>
              <a:t>Scaleup production</a:t>
            </a:r>
            <a:endParaRPr sz="1900" dirty="0">
              <a:solidFill>
                <a:schemeClr val="dk1"/>
              </a:solidFill>
              <a:latin typeface="+mn-lt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/>
            </a:pPr>
            <a:r>
              <a:rPr lang="en-US" sz="1900" dirty="0">
                <a:solidFill>
                  <a:schemeClr val="dk1"/>
                </a:solidFill>
                <a:latin typeface="+mn-lt"/>
              </a:rPr>
              <a:t>Commercialization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/>
            </a:pPr>
            <a:r>
              <a:rPr lang="en-US" sz="1900" b="1" dirty="0">
                <a:solidFill>
                  <a:srgbClr val="FF0000"/>
                </a:solidFill>
                <a:latin typeface="+mn-lt"/>
              </a:rPr>
              <a:t>Formulation second product</a:t>
            </a:r>
            <a:endParaRPr sz="1900" b="1" dirty="0">
              <a:solidFill>
                <a:srgbClr val="FF0000"/>
              </a:solidFill>
              <a:latin typeface="+mn-lt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/>
            </a:pPr>
            <a:r>
              <a:rPr lang="en-US" sz="1900" dirty="0">
                <a:solidFill>
                  <a:schemeClr val="dk1"/>
                </a:solidFill>
                <a:latin typeface="+mn-lt"/>
              </a:rPr>
              <a:t>Go – Global.</a:t>
            </a:r>
            <a:endParaRPr sz="1900" dirty="0">
              <a:solidFill>
                <a:schemeClr val="dk1"/>
              </a:solidFill>
              <a:latin typeface="+mn-lt"/>
            </a:endParaRPr>
          </a:p>
          <a:p>
            <a:pPr marL="342900" indent="-222250" eaLnBrk="1" fontAlgn="auto" hangingPunct="1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3549-6DE4-EEBD-16F9-DE2110E6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forward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848F19-4873-DC73-EF58-F88834C98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897401"/>
              </p:ext>
            </p:extLst>
          </p:nvPr>
        </p:nvGraphicFramePr>
        <p:xfrm>
          <a:off x="1308539" y="1348827"/>
          <a:ext cx="6337738" cy="473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66474"/>
              </p:ext>
            </p:extLst>
          </p:nvPr>
        </p:nvGraphicFramePr>
        <p:xfrm>
          <a:off x="8213834" y="1734206"/>
          <a:ext cx="1946166" cy="146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7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07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36300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Q1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7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48950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Q2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7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39050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Q3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7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40150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Q4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5366" y="1391886"/>
            <a:ext cx="19391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2023 expanses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245366" y="3421117"/>
            <a:ext cx="19391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TOTAL $- 129350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384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17D5-F21D-DB77-0407-B4852220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 that can make it a successes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3C58E2-3369-5E1E-E4DD-B55C94030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209" t="9121" r="3061" b="15951"/>
          <a:stretch/>
        </p:blipFill>
        <p:spPr>
          <a:xfrm>
            <a:off x="134670" y="1349693"/>
            <a:ext cx="2055342" cy="2146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60CAD-DC85-A955-E324-BA8C78CA6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8" b="24409"/>
          <a:stretch/>
        </p:blipFill>
        <p:spPr>
          <a:xfrm>
            <a:off x="4654171" y="4081256"/>
            <a:ext cx="2087986" cy="2093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4135B-2CE9-6C85-FA73-8BCB7E956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305" y="1401197"/>
            <a:ext cx="2113086" cy="2146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8108FE-79C5-445F-2B22-F18CB7B66D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58" t="6215" r="12418" b="38612"/>
          <a:stretch/>
        </p:blipFill>
        <p:spPr>
          <a:xfrm>
            <a:off x="10335958" y="3609703"/>
            <a:ext cx="1396904" cy="151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CD30DB-7BE1-9386-9330-F7C68AC9B9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14" t="15563" r="12478" b="50000"/>
          <a:stretch/>
        </p:blipFill>
        <p:spPr>
          <a:xfrm>
            <a:off x="2429167" y="4049696"/>
            <a:ext cx="2082805" cy="2146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A79D09-092B-2B42-3720-D4A8EAE2E9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439" t="28694" r="-657" b="28899"/>
          <a:stretch/>
        </p:blipFill>
        <p:spPr>
          <a:xfrm>
            <a:off x="7069700" y="4081256"/>
            <a:ext cx="2017631" cy="2074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B4E454-A0D5-339C-BF9D-2E53258E8AC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300" t="35653" r="9303" b="30184"/>
          <a:stretch/>
        </p:blipFill>
        <p:spPr>
          <a:xfrm>
            <a:off x="132404" y="4059713"/>
            <a:ext cx="2161322" cy="2211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9" name="Group 7">
            <a:extLst>
              <a:ext uri="{FF2B5EF4-FFF2-40B4-BE49-F238E27FC236}">
                <a16:creationId xmlns:a16="http://schemas.microsoft.com/office/drawing/2014/main" id="{542A1194-449D-FDF7-81E4-ED281D80D8AC}"/>
              </a:ext>
            </a:extLst>
          </p:cNvPr>
          <p:cNvGrpSpPr/>
          <p:nvPr/>
        </p:nvGrpSpPr>
        <p:grpSpPr>
          <a:xfrm>
            <a:off x="7167059" y="1233903"/>
            <a:ext cx="2252259" cy="2317682"/>
            <a:chOff x="0" y="0"/>
            <a:chExt cx="2871665" cy="3568306"/>
          </a:xfrm>
        </p:grpSpPr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BD493E31-A0BB-045A-9611-9A93BDF80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96" b="296"/>
            <a:stretch>
              <a:fillRect/>
            </a:stretch>
          </p:blipFill>
          <p:spPr>
            <a:xfrm>
              <a:off x="0" y="0"/>
              <a:ext cx="2871665" cy="35683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CCD04F9-FCFF-4400-76C4-568E286902BF}"/>
              </a:ext>
            </a:extLst>
          </p:cNvPr>
          <p:cNvSpPr txBox="1"/>
          <p:nvPr/>
        </p:nvSpPr>
        <p:spPr>
          <a:xfrm>
            <a:off x="0" y="6170194"/>
            <a:ext cx="291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Philamona Brittain – manufacture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F6953C-313A-4529-6E45-6B97C393D168}"/>
              </a:ext>
            </a:extLst>
          </p:cNvPr>
          <p:cNvSpPr txBox="1"/>
          <p:nvPr/>
        </p:nvSpPr>
        <p:spPr>
          <a:xfrm>
            <a:off x="62692" y="3583185"/>
            <a:ext cx="228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Dina Amir - Finance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53CF88-80F6-653F-E964-7EF48458FBF1}"/>
              </a:ext>
            </a:extLst>
          </p:cNvPr>
          <p:cNvSpPr txBox="1"/>
          <p:nvPr/>
        </p:nvSpPr>
        <p:spPr>
          <a:xfrm>
            <a:off x="2330071" y="3456571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Moshe Reuveni - phytopathology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E047A1-4637-1566-2AE9-7D940D2BECCB}"/>
              </a:ext>
            </a:extLst>
          </p:cNvPr>
          <p:cNvSpPr txBox="1"/>
          <p:nvPr/>
        </p:nvSpPr>
        <p:spPr>
          <a:xfrm>
            <a:off x="4745600" y="6225171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Ahmad- marketing &amp; regulation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AAD4AB-B1EC-6AA1-667D-AB846F2C683B}"/>
              </a:ext>
            </a:extLst>
          </p:cNvPr>
          <p:cNvSpPr txBox="1"/>
          <p:nvPr/>
        </p:nvSpPr>
        <p:spPr>
          <a:xfrm>
            <a:off x="5033845" y="3528239"/>
            <a:ext cx="189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Dani Neifeld- CEO  founder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C50E4D-AFFD-A846-11E9-01971F5270D4}"/>
              </a:ext>
            </a:extLst>
          </p:cNvPr>
          <p:cNvSpPr txBox="1"/>
          <p:nvPr/>
        </p:nvSpPr>
        <p:spPr>
          <a:xfrm>
            <a:off x="7032049" y="3459101"/>
            <a:ext cx="248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 Katzir –R&amp;D founder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B03698-3F3B-DC60-3C99-DC5E466F32D3}"/>
              </a:ext>
            </a:extLst>
          </p:cNvPr>
          <p:cNvSpPr txBox="1"/>
          <p:nvPr/>
        </p:nvSpPr>
        <p:spPr>
          <a:xfrm>
            <a:off x="6999713" y="6260864"/>
            <a:ext cx="227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Raanan Ariav - Aquaculture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A7CFE7-D61F-D425-DDB6-6F8B87999186}"/>
              </a:ext>
            </a:extLst>
          </p:cNvPr>
          <p:cNvSpPr txBox="1"/>
          <p:nvPr/>
        </p:nvSpPr>
        <p:spPr>
          <a:xfrm>
            <a:off x="2564567" y="6195995"/>
            <a:ext cx="1812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Daniel– lead Agronomist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5C3A0-D5BD-4C0E-7930-BFACC0D47FE5}"/>
              </a:ext>
            </a:extLst>
          </p:cNvPr>
          <p:cNvSpPr txBox="1"/>
          <p:nvPr/>
        </p:nvSpPr>
        <p:spPr>
          <a:xfrm>
            <a:off x="10461340" y="3063631"/>
            <a:ext cx="139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consultancy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BFD2CC-0E9D-8D6D-BF5B-47EC0D375C8A}"/>
              </a:ext>
            </a:extLst>
          </p:cNvPr>
          <p:cNvSpPr txBox="1"/>
          <p:nvPr/>
        </p:nvSpPr>
        <p:spPr>
          <a:xfrm>
            <a:off x="10394053" y="5367405"/>
            <a:ext cx="1506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Kirk Amoah –market penetration</a:t>
            </a:r>
          </a:p>
        </p:txBody>
      </p:sp>
      <p:pic>
        <p:nvPicPr>
          <p:cNvPr id="31" name="Picture 4" descr="https://media.licdn.com/dms/image/C4D03AQF_O2GPf-e6rA/profile-displayphoto-shrink_200_200/0?e=1552521600&amp;v=beta&amp;t=08aCs3VDriuoQU1UYuZ8KzuOc63DnEKppx0Eu__kAbQ">
            <a:extLst>
              <a:ext uri="{FF2B5EF4-FFF2-40B4-BE49-F238E27FC236}">
                <a16:creationId xmlns:a16="http://schemas.microsoft.com/office/drawing/2014/main" id="{621E02BA-3124-40AF-ADE5-6B514FC7E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 amt="8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colorTemperature colorTemp="8002"/>
                    </a14:imgEffect>
                    <a14:imgEffect>
                      <a14:saturation sat="109000"/>
                    </a14:imgEffect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73" y="1401197"/>
            <a:ext cx="2093894" cy="2146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115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0</TotalTime>
  <Words>552</Words>
  <Application>Microsoft Office PowerPoint</Application>
  <PresentationFormat>Widescreen</PresentationFormat>
  <Paragraphs>111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Georgia</vt:lpstr>
      <vt:lpstr>Trebuchet MS</vt:lpstr>
      <vt:lpstr>Wingdings 3</vt:lpstr>
      <vt:lpstr>Facet</vt:lpstr>
      <vt:lpstr>                                     Better Leaf</vt:lpstr>
      <vt:lpstr>Opportunity</vt:lpstr>
      <vt:lpstr>95% of pesticide in Ghana are imported. farmers use less pesticide due to price and availability Fraudulent pesticides account for 34% of regional pesticide sales,  27% of them are unregistered and 7% counterfeits</vt:lpstr>
      <vt:lpstr>The solution</vt:lpstr>
      <vt:lpstr>The Better Leaf  vision</vt:lpstr>
      <vt:lpstr>The field is ready for Better leaf  venture:</vt:lpstr>
      <vt:lpstr>Road Map :  2023  -2025</vt:lpstr>
      <vt:lpstr>Budget forward</vt:lpstr>
      <vt:lpstr>The Team that can make it a successes</vt:lpstr>
      <vt:lpstr>Toward P.O.C : Preliminary 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BETTERLEAF</dc:title>
  <dc:creator>Ben Katzir</dc:creator>
  <cp:lastModifiedBy>Ben Katzir</cp:lastModifiedBy>
  <cp:revision>54</cp:revision>
  <dcterms:created xsi:type="dcterms:W3CDTF">2022-06-26T10:10:19Z</dcterms:created>
  <dcterms:modified xsi:type="dcterms:W3CDTF">2022-12-08T13:42:16Z</dcterms:modified>
</cp:coreProperties>
</file>